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30"/>
  </p:notesMasterIdLst>
  <p:handoutMasterIdLst>
    <p:handoutMasterId r:id="rId31"/>
  </p:handoutMasterIdLst>
  <p:sldIdLst>
    <p:sldId id="666" r:id="rId5"/>
    <p:sldId id="735" r:id="rId6"/>
    <p:sldId id="667" r:id="rId7"/>
    <p:sldId id="670" r:id="rId8"/>
    <p:sldId id="671" r:id="rId9"/>
    <p:sldId id="711" r:id="rId10"/>
    <p:sldId id="668" r:id="rId11"/>
    <p:sldId id="723" r:id="rId12"/>
    <p:sldId id="712" r:id="rId13"/>
    <p:sldId id="724" r:id="rId14"/>
    <p:sldId id="728" r:id="rId15"/>
    <p:sldId id="731" r:id="rId16"/>
    <p:sldId id="454" r:id="rId17"/>
    <p:sldId id="733" r:id="rId18"/>
    <p:sldId id="444" r:id="rId19"/>
    <p:sldId id="443" r:id="rId20"/>
    <p:sldId id="726" r:id="rId21"/>
    <p:sldId id="734" r:id="rId22"/>
    <p:sldId id="439" r:id="rId23"/>
    <p:sldId id="725" r:id="rId24"/>
    <p:sldId id="736" r:id="rId25"/>
    <p:sldId id="737" r:id="rId26"/>
    <p:sldId id="738" r:id="rId27"/>
    <p:sldId id="739" r:id="rId28"/>
    <p:sldId id="740" r:id="rId29"/>
  </p:sldIdLst>
  <p:sldSz cx="9144000" cy="5715000" type="screen16x10"/>
  <p:notesSz cx="6858000" cy="9144000"/>
  <p:embeddedFontLst>
    <p:embeddedFont>
      <p:font typeface="Calibri" panose="020F0502020204030204" pitchFamily="34" charset="0"/>
      <p:regular r:id="rId32"/>
      <p:bold r:id="rId33"/>
      <p:italic r:id="rId34"/>
      <p:boldItalic r:id="rId35"/>
    </p:embeddedFont>
    <p:embeddedFont>
      <p:font typeface="Open Sans Light" panose="020B0306030504020204" pitchFamily="34" charset="0"/>
      <p:regular r:id="rId36"/>
      <p:italic r:id="rId37"/>
    </p:embeddedFont>
    <p:embeddedFont>
      <p:font typeface="Source Sans Pro" panose="020B0503030403020204" pitchFamily="34" charset="0"/>
      <p:regular r:id="rId38"/>
      <p:bold r:id="rId39"/>
      <p:italic r:id="rId40"/>
      <p:boldItalic r:id="rId41"/>
    </p:embeddedFont>
    <p:embeddedFont>
      <p:font typeface="Source Sans Pro Semibold" panose="020B0603030403020204" pitchFamily="34" charset="0"/>
      <p:bold r:id="rId42"/>
      <p:boldItalic r:id="rId43"/>
    </p:embeddedFont>
    <p:embeddedFont>
      <p:font typeface="Source Serif Pro" panose="02040603050405020204" pitchFamily="18" charset="0"/>
      <p:regular r:id="rId44"/>
      <p:bold r:id="rId45"/>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PPT Master 16-10" id="{1371AFA6-2CB8-4AA9-A321-140A4CEAE86E}">
          <p14:sldIdLst>
            <p14:sldId id="666"/>
            <p14:sldId id="735"/>
            <p14:sldId id="667"/>
            <p14:sldId id="670"/>
            <p14:sldId id="671"/>
            <p14:sldId id="711"/>
            <p14:sldId id="668"/>
            <p14:sldId id="723"/>
            <p14:sldId id="712"/>
            <p14:sldId id="724"/>
            <p14:sldId id="728"/>
            <p14:sldId id="731"/>
            <p14:sldId id="454"/>
            <p14:sldId id="733"/>
            <p14:sldId id="444"/>
            <p14:sldId id="443"/>
            <p14:sldId id="726"/>
            <p14:sldId id="734"/>
            <p14:sldId id="439"/>
            <p14:sldId id="725"/>
            <p14:sldId id="736"/>
            <p14:sldId id="737"/>
            <p14:sldId id="738"/>
            <p14:sldId id="739"/>
            <p14:sldId id="740"/>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A2FF69-8234-50E3-C77F-9DBF739D9F01}" name="Silva, Margarida" initials="SM" userId="S::margarida.silva@cbm.org::90c70757-dd91-4078-a58e-38b8f64aeea1" providerId="AD"/>
  <p188:author id="{A1C810F0-7EA4-6F1D-DFAA-CC56DA3CE8CC}" name="Garbe, Christian" initials="GC" userId="S::Christian.Garbe@cbm.org::c37ddc45-9c97-4313-b90e-0a082b140f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41B"/>
    <a:srgbClr val="FFC20C"/>
    <a:srgbClr val="716951"/>
    <a:srgbClr val="B09C78"/>
    <a:srgbClr val="8C5BA5"/>
    <a:srgbClr val="719BD1"/>
    <a:srgbClr val="F392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7FD872-E120-6E1B-2D61-D2DFDE792087}" v="3" dt="2023-07-19T13:56:28.427"/>
    <p1510:client id="{A7B43CCE-D099-49CC-BCB7-B6A6A5336664}" v="9" dt="2023-07-19T14:26:27.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62" y="120"/>
      </p:cViewPr>
      <p:guideLst>
        <p:guide orient="horz" pos="893"/>
        <p:guide pos="521"/>
        <p:guide orient="horz" pos="211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be, Christian" userId="c37ddc45-9c97-4313-b90e-0a082b140fd3" providerId="ADAL" clId="{C60C51FC-8C80-4A15-9108-02C5D6E4CABB}"/>
    <pc:docChg chg="custSel addSld delSld modSld modSection">
      <pc:chgData name="Garbe, Christian" userId="c37ddc45-9c97-4313-b90e-0a082b140fd3" providerId="ADAL" clId="{C60C51FC-8C80-4A15-9108-02C5D6E4CABB}" dt="2023-05-24T08:43:35.470" v="593" actId="20577"/>
      <pc:docMkLst>
        <pc:docMk/>
      </pc:docMkLst>
      <pc:sldChg chg="modSp mod">
        <pc:chgData name="Garbe, Christian" userId="c37ddc45-9c97-4313-b90e-0a082b140fd3" providerId="ADAL" clId="{C60C51FC-8C80-4A15-9108-02C5D6E4CABB}" dt="2023-05-24T08:43:35.470" v="593" actId="20577"/>
        <pc:sldMkLst>
          <pc:docMk/>
          <pc:sldMk cId="847684218" sldId="570"/>
        </pc:sldMkLst>
        <pc:spChg chg="mod">
          <ac:chgData name="Garbe, Christian" userId="c37ddc45-9c97-4313-b90e-0a082b140fd3" providerId="ADAL" clId="{C60C51FC-8C80-4A15-9108-02C5D6E4CABB}" dt="2023-05-24T08:43:35.470" v="593" actId="20577"/>
          <ac:spMkLst>
            <pc:docMk/>
            <pc:sldMk cId="847684218" sldId="570"/>
            <ac:spMk id="2" creationId="{465B3119-AD4C-F4AD-6259-61ED2111FA15}"/>
          </ac:spMkLst>
        </pc:spChg>
      </pc:sldChg>
      <pc:sldChg chg="modSp mod delCm modCm">
        <pc:chgData name="Garbe, Christian" userId="c37ddc45-9c97-4313-b90e-0a082b140fd3" providerId="ADAL" clId="{C60C51FC-8C80-4A15-9108-02C5D6E4CABB}" dt="2023-05-23T13:53:06.352" v="158" actId="13926"/>
        <pc:sldMkLst>
          <pc:docMk/>
          <pc:sldMk cId="1680429615" sldId="668"/>
        </pc:sldMkLst>
        <pc:spChg chg="mod">
          <ac:chgData name="Garbe, Christian" userId="c37ddc45-9c97-4313-b90e-0a082b140fd3" providerId="ADAL" clId="{C60C51FC-8C80-4A15-9108-02C5D6E4CABB}" dt="2023-05-23T13:53:06.352" v="158" actId="13926"/>
          <ac:spMkLst>
            <pc:docMk/>
            <pc:sldMk cId="1680429615" sldId="668"/>
            <ac:spMk id="3" creationId="{EC4151B3-29DB-5A00-F7AC-44A0B9BF1995}"/>
          </ac:spMkLst>
        </pc:spChg>
        <pc:extLst>
          <p:ext xmlns:p="http://schemas.openxmlformats.org/presentationml/2006/main" uri="{D6D511B9-2390-475A-947B-AFAB55BFBCF1}">
            <pc226:cmChg xmlns:pc226="http://schemas.microsoft.com/office/powerpoint/2022/06/main/command" chg="del mod">
              <pc226:chgData name="Garbe, Christian" userId="c37ddc45-9c97-4313-b90e-0a082b140fd3" providerId="ADAL" clId="{C60C51FC-8C80-4A15-9108-02C5D6E4CABB}" dt="2023-05-23T13:52:13.793" v="157"/>
              <pc2:cmMkLst xmlns:pc2="http://schemas.microsoft.com/office/powerpoint/2019/9/main/command">
                <pc:docMk/>
                <pc:sldMk cId="1680429615" sldId="668"/>
                <pc2:cmMk id="{F3F2C43A-B55C-439D-BFD3-1F201C5FC28D}"/>
              </pc2:cmMkLst>
            </pc226:cmChg>
          </p:ext>
        </pc:extLst>
      </pc:sldChg>
      <pc:sldChg chg="addSp modSp mod">
        <pc:chgData name="Garbe, Christian" userId="c37ddc45-9c97-4313-b90e-0a082b140fd3" providerId="ADAL" clId="{C60C51FC-8C80-4A15-9108-02C5D6E4CABB}" dt="2023-05-24T08:24:29.976" v="480" actId="6549"/>
        <pc:sldMkLst>
          <pc:docMk/>
          <pc:sldMk cId="2001489299" sldId="726"/>
        </pc:sldMkLst>
        <pc:spChg chg="add mod">
          <ac:chgData name="Garbe, Christian" userId="c37ddc45-9c97-4313-b90e-0a082b140fd3" providerId="ADAL" clId="{C60C51FC-8C80-4A15-9108-02C5D6E4CABB}" dt="2023-05-24T08:17:41.487" v="446" actId="1076"/>
          <ac:spMkLst>
            <pc:docMk/>
            <pc:sldMk cId="2001489299" sldId="726"/>
            <ac:spMk id="5" creationId="{2766BD42-99A7-48DD-0726-31CB0E588C97}"/>
          </ac:spMkLst>
        </pc:spChg>
        <pc:spChg chg="add mod">
          <ac:chgData name="Garbe, Christian" userId="c37ddc45-9c97-4313-b90e-0a082b140fd3" providerId="ADAL" clId="{C60C51FC-8C80-4A15-9108-02C5D6E4CABB}" dt="2023-05-24T08:19:51.008" v="452" actId="14100"/>
          <ac:spMkLst>
            <pc:docMk/>
            <pc:sldMk cId="2001489299" sldId="726"/>
            <ac:spMk id="6" creationId="{7507A074-4B4A-DF83-63A0-869ECB14BBC3}"/>
          </ac:spMkLst>
        </pc:spChg>
        <pc:spChg chg="add mod">
          <ac:chgData name="Garbe, Christian" userId="c37ddc45-9c97-4313-b90e-0a082b140fd3" providerId="ADAL" clId="{C60C51FC-8C80-4A15-9108-02C5D6E4CABB}" dt="2023-05-24T08:21:58.047" v="469" actId="20577"/>
          <ac:spMkLst>
            <pc:docMk/>
            <pc:sldMk cId="2001489299" sldId="726"/>
            <ac:spMk id="7" creationId="{7AD0BAA3-140B-2B85-5EA7-AA0BC6D10C18}"/>
          </ac:spMkLst>
        </pc:spChg>
        <pc:spChg chg="add mod">
          <ac:chgData name="Garbe, Christian" userId="c37ddc45-9c97-4313-b90e-0a082b140fd3" providerId="ADAL" clId="{C60C51FC-8C80-4A15-9108-02C5D6E4CABB}" dt="2023-05-24T08:22:54.398" v="473" actId="14100"/>
          <ac:spMkLst>
            <pc:docMk/>
            <pc:sldMk cId="2001489299" sldId="726"/>
            <ac:spMk id="9" creationId="{55FD8B17-9356-56DE-886E-65E314867095}"/>
          </ac:spMkLst>
        </pc:spChg>
        <pc:spChg chg="add mod">
          <ac:chgData name="Garbe, Christian" userId="c37ddc45-9c97-4313-b90e-0a082b140fd3" providerId="ADAL" clId="{C60C51FC-8C80-4A15-9108-02C5D6E4CABB}" dt="2023-05-24T08:24:29.976" v="480" actId="6549"/>
          <ac:spMkLst>
            <pc:docMk/>
            <pc:sldMk cId="2001489299" sldId="726"/>
            <ac:spMk id="10" creationId="{A3FB8FA4-F268-1DA8-D988-46FF482B3701}"/>
          </ac:spMkLst>
        </pc:spChg>
        <pc:spChg chg="mod">
          <ac:chgData name="Garbe, Christian" userId="c37ddc45-9c97-4313-b90e-0a082b140fd3" providerId="ADAL" clId="{C60C51FC-8C80-4A15-9108-02C5D6E4CABB}" dt="2023-05-24T08:19:19.838" v="447" actId="14100"/>
          <ac:spMkLst>
            <pc:docMk/>
            <pc:sldMk cId="2001489299" sldId="726"/>
            <ac:spMk id="22" creationId="{3A253C9F-CE05-49F7-8B6C-01811182A197}"/>
          </ac:spMkLst>
        </pc:spChg>
        <pc:spChg chg="mod">
          <ac:chgData name="Garbe, Christian" userId="c37ddc45-9c97-4313-b90e-0a082b140fd3" providerId="ADAL" clId="{C60C51FC-8C80-4A15-9108-02C5D6E4CABB}" dt="2023-05-24T08:21:49.495" v="467" actId="1076"/>
          <ac:spMkLst>
            <pc:docMk/>
            <pc:sldMk cId="2001489299" sldId="726"/>
            <ac:spMk id="23" creationId="{D2C40B16-FAF7-4749-AA6A-6B2118A359C8}"/>
          </ac:spMkLst>
        </pc:spChg>
        <pc:picChg chg="mod">
          <ac:chgData name="Garbe, Christian" userId="c37ddc45-9c97-4313-b90e-0a082b140fd3" providerId="ADAL" clId="{C60C51FC-8C80-4A15-9108-02C5D6E4CABB}" dt="2023-05-24T08:19:33.943" v="449" actId="1076"/>
          <ac:picMkLst>
            <pc:docMk/>
            <pc:sldMk cId="2001489299" sldId="726"/>
            <ac:picMk id="4" creationId="{87836E93-7DF3-0A46-6891-F7552985F439}"/>
          </ac:picMkLst>
        </pc:picChg>
      </pc:sldChg>
      <pc:sldChg chg="modSp del mod">
        <pc:chgData name="Garbe, Christian" userId="c37ddc45-9c97-4313-b90e-0a082b140fd3" providerId="ADAL" clId="{C60C51FC-8C80-4A15-9108-02C5D6E4CABB}" dt="2023-05-24T08:43:23.325" v="591" actId="47"/>
        <pc:sldMkLst>
          <pc:docMk/>
          <pc:sldMk cId="3825531234" sldId="732"/>
        </pc:sldMkLst>
        <pc:spChg chg="mod">
          <ac:chgData name="Garbe, Christian" userId="c37ddc45-9c97-4313-b90e-0a082b140fd3" providerId="ADAL" clId="{C60C51FC-8C80-4A15-9108-02C5D6E4CABB}" dt="2023-05-23T14:02:22.808" v="193" actId="6549"/>
          <ac:spMkLst>
            <pc:docMk/>
            <pc:sldMk cId="3825531234" sldId="732"/>
            <ac:spMk id="3" creationId="{2E30D6AC-7C8C-6930-4977-C8565F6980CA}"/>
          </ac:spMkLst>
        </pc:spChg>
      </pc:sldChg>
      <pc:sldChg chg="modSp new mod addCm delCm">
        <pc:chgData name="Garbe, Christian" userId="c37ddc45-9c97-4313-b90e-0a082b140fd3" providerId="ADAL" clId="{C60C51FC-8C80-4A15-9108-02C5D6E4CABB}" dt="2023-05-24T08:13:02.582" v="434" actId="20577"/>
        <pc:sldMkLst>
          <pc:docMk/>
          <pc:sldMk cId="208578403" sldId="733"/>
        </pc:sldMkLst>
        <pc:spChg chg="mod">
          <ac:chgData name="Garbe, Christian" userId="c37ddc45-9c97-4313-b90e-0a082b140fd3" providerId="ADAL" clId="{C60C51FC-8C80-4A15-9108-02C5D6E4CABB}" dt="2023-05-24T08:08:13.356" v="338" actId="6549"/>
          <ac:spMkLst>
            <pc:docMk/>
            <pc:sldMk cId="208578403" sldId="733"/>
            <ac:spMk id="2" creationId="{6D3C1BF0-AEC5-CB3B-7D61-192F2389400E}"/>
          </ac:spMkLst>
        </pc:spChg>
        <pc:spChg chg="mod">
          <ac:chgData name="Garbe, Christian" userId="c37ddc45-9c97-4313-b90e-0a082b140fd3" providerId="ADAL" clId="{C60C51FC-8C80-4A15-9108-02C5D6E4CABB}" dt="2023-05-24T08:13:02.582" v="434" actId="20577"/>
          <ac:spMkLst>
            <pc:docMk/>
            <pc:sldMk cId="208578403" sldId="733"/>
            <ac:spMk id="3" creationId="{6234E23F-E393-207A-255D-9D3C91F7C377}"/>
          </ac:spMkLst>
        </pc:spChg>
        <pc:extLst>
          <p:ext xmlns:p="http://schemas.openxmlformats.org/presentationml/2006/main" uri="{D6D511B9-2390-475A-947B-AFAB55BFBCF1}">
            <pc226:cmChg xmlns:pc226="http://schemas.microsoft.com/office/powerpoint/2022/06/main/command" chg="add del">
              <pc226:chgData name="Garbe, Christian" userId="c37ddc45-9c97-4313-b90e-0a082b140fd3" providerId="ADAL" clId="{C60C51FC-8C80-4A15-9108-02C5D6E4CABB}" dt="2023-05-24T08:10:21.297" v="398"/>
              <pc2:cmMkLst xmlns:pc2="http://schemas.microsoft.com/office/powerpoint/2019/9/main/command">
                <pc:docMk/>
                <pc:sldMk cId="208578403" sldId="733"/>
                <pc2:cmMk id="{1B568CAF-270E-41F7-BE8D-9E503E4B6BDC}"/>
              </pc2:cmMkLst>
            </pc226:cmChg>
          </p:ext>
        </pc:extLst>
      </pc:sldChg>
      <pc:sldChg chg="modSp new mod">
        <pc:chgData name="Garbe, Christian" userId="c37ddc45-9c97-4313-b90e-0a082b140fd3" providerId="ADAL" clId="{C60C51FC-8C80-4A15-9108-02C5D6E4CABB}" dt="2023-05-24T08:28:55.003" v="590" actId="20577"/>
        <pc:sldMkLst>
          <pc:docMk/>
          <pc:sldMk cId="2124291773" sldId="734"/>
        </pc:sldMkLst>
        <pc:spChg chg="mod">
          <ac:chgData name="Garbe, Christian" userId="c37ddc45-9c97-4313-b90e-0a082b140fd3" providerId="ADAL" clId="{C60C51FC-8C80-4A15-9108-02C5D6E4CABB}" dt="2023-05-24T08:27:04.175" v="534" actId="20577"/>
          <ac:spMkLst>
            <pc:docMk/>
            <pc:sldMk cId="2124291773" sldId="734"/>
            <ac:spMk id="2" creationId="{E2AC639E-AA25-EF3F-A64B-DF0A2A6FE5F0}"/>
          </ac:spMkLst>
        </pc:spChg>
        <pc:spChg chg="mod">
          <ac:chgData name="Garbe, Christian" userId="c37ddc45-9c97-4313-b90e-0a082b140fd3" providerId="ADAL" clId="{C60C51FC-8C80-4A15-9108-02C5D6E4CABB}" dt="2023-05-24T08:28:55.003" v="590" actId="20577"/>
          <ac:spMkLst>
            <pc:docMk/>
            <pc:sldMk cId="2124291773" sldId="734"/>
            <ac:spMk id="3" creationId="{9E7D2846-B4BB-CA4E-A25A-E04D6C5AB9D0}"/>
          </ac:spMkLst>
        </pc:spChg>
      </pc:sldChg>
    </pc:docChg>
  </pc:docChgLst>
  <pc:docChgLst>
    <pc:chgData name="Silva, Margarida" userId="S::margarida.silva@cbm.org::90c70757-dd91-4078-a58e-38b8f64aeea1" providerId="AD" clId="Web-{353BD742-038A-6E7B-ED06-69E051589261}"/>
    <pc:docChg chg="">
      <pc:chgData name="Silva, Margarida" userId="S::margarida.silva@cbm.org::90c70757-dd91-4078-a58e-38b8f64aeea1" providerId="AD" clId="Web-{353BD742-038A-6E7B-ED06-69E051589261}" dt="2023-06-13T07:14:12.109" v="0"/>
      <pc:docMkLst>
        <pc:docMk/>
      </pc:docMkLst>
      <pc:sldChg chg="delCm">
        <pc:chgData name="Silva, Margarida" userId="S::margarida.silva@cbm.org::90c70757-dd91-4078-a58e-38b8f64aeea1" providerId="AD" clId="Web-{353BD742-038A-6E7B-ED06-69E051589261}" dt="2023-06-13T07:14:12.109" v="0"/>
        <pc:sldMkLst>
          <pc:docMk/>
          <pc:sldMk cId="139836882" sldId="723"/>
        </pc:sldMkLst>
        <pc:extLst>
          <p:ext xmlns:p="http://schemas.openxmlformats.org/presentationml/2006/main" uri="{D6D511B9-2390-475A-947B-AFAB55BFBCF1}">
            <pc226:cmChg xmlns:pc226="http://schemas.microsoft.com/office/powerpoint/2022/06/main/command" chg="del">
              <pc226:chgData name="Silva, Margarida" userId="S::margarida.silva@cbm.org::90c70757-dd91-4078-a58e-38b8f64aeea1" providerId="AD" clId="Web-{353BD742-038A-6E7B-ED06-69E051589261}" dt="2023-06-13T07:14:12.109" v="0"/>
              <pc2:cmMkLst xmlns:pc2="http://schemas.microsoft.com/office/powerpoint/2019/9/main/command">
                <pc:docMk/>
                <pc:sldMk cId="139836882" sldId="723"/>
                <pc2:cmMk id="{578A9734-01D9-4264-A5BF-0E67F94F39D1}"/>
              </pc2:cmMkLst>
            </pc226:cmChg>
          </p:ext>
        </pc:extLst>
      </pc:sldChg>
    </pc:docChg>
  </pc:docChgLst>
  <pc:docChgLst>
    <pc:chgData name="Silva, Margarida" userId="90c70757-dd91-4078-a58e-38b8f64aeea1" providerId="ADAL" clId="{ACE4D43E-650B-41A1-B099-9DF3C5676025}"/>
    <pc:docChg chg="undo custSel addSld modSld modSection">
      <pc:chgData name="Silva, Margarida" userId="90c70757-dd91-4078-a58e-38b8f64aeea1" providerId="ADAL" clId="{ACE4D43E-650B-41A1-B099-9DF3C5676025}" dt="2023-06-15T13:35:19.842" v="274" actId="207"/>
      <pc:docMkLst>
        <pc:docMk/>
      </pc:docMkLst>
      <pc:sldChg chg="modSp mod">
        <pc:chgData name="Silva, Margarida" userId="90c70757-dd91-4078-a58e-38b8f64aeea1" providerId="ADAL" clId="{ACE4D43E-650B-41A1-B099-9DF3C5676025}" dt="2023-06-15T13:07:14.759" v="38" actId="208"/>
        <pc:sldMkLst>
          <pc:docMk/>
          <pc:sldMk cId="973850817" sldId="443"/>
        </pc:sldMkLst>
        <pc:spChg chg="mod">
          <ac:chgData name="Silva, Margarida" userId="90c70757-dd91-4078-a58e-38b8f64aeea1" providerId="ADAL" clId="{ACE4D43E-650B-41A1-B099-9DF3C5676025}" dt="2023-06-15T13:07:06.591" v="35" actId="208"/>
          <ac:spMkLst>
            <pc:docMk/>
            <pc:sldMk cId="973850817" sldId="443"/>
            <ac:spMk id="5" creationId="{A678C4EF-D091-49B4-8DB7-8B3E36E4872E}"/>
          </ac:spMkLst>
        </pc:spChg>
        <pc:spChg chg="mod">
          <ac:chgData name="Silva, Margarida" userId="90c70757-dd91-4078-a58e-38b8f64aeea1" providerId="ADAL" clId="{ACE4D43E-650B-41A1-B099-9DF3C5676025}" dt="2023-06-15T13:07:12.119" v="37" actId="208"/>
          <ac:spMkLst>
            <pc:docMk/>
            <pc:sldMk cId="973850817" sldId="443"/>
            <ac:spMk id="8" creationId="{00DA7A44-8632-4C4F-864B-43F451702B4B}"/>
          </ac:spMkLst>
        </pc:spChg>
        <pc:spChg chg="mod">
          <ac:chgData name="Silva, Margarida" userId="90c70757-dd91-4078-a58e-38b8f64aeea1" providerId="ADAL" clId="{ACE4D43E-650B-41A1-B099-9DF3C5676025}" dt="2023-06-15T13:07:14.759" v="38" actId="208"/>
          <ac:spMkLst>
            <pc:docMk/>
            <pc:sldMk cId="973850817" sldId="443"/>
            <ac:spMk id="18" creationId="{ECCC0F3E-5ED1-4F86-B8D5-4094D1AD42DC}"/>
          </ac:spMkLst>
        </pc:spChg>
        <pc:spChg chg="mod">
          <ac:chgData name="Silva, Margarida" userId="90c70757-dd91-4078-a58e-38b8f64aeea1" providerId="ADAL" clId="{ACE4D43E-650B-41A1-B099-9DF3C5676025}" dt="2023-06-15T13:07:09.039" v="36" actId="208"/>
          <ac:spMkLst>
            <pc:docMk/>
            <pc:sldMk cId="973850817" sldId="443"/>
            <ac:spMk id="22" creationId="{3A253C9F-CE05-49F7-8B6C-01811182A197}"/>
          </ac:spMkLst>
        </pc:spChg>
      </pc:sldChg>
      <pc:sldChg chg="modSp mod">
        <pc:chgData name="Silva, Margarida" userId="90c70757-dd91-4078-a58e-38b8f64aeea1" providerId="ADAL" clId="{ACE4D43E-650B-41A1-B099-9DF3C5676025}" dt="2023-06-15T13:32:57.365" v="272" actId="14100"/>
        <pc:sldMkLst>
          <pc:docMk/>
          <pc:sldMk cId="1873254603" sldId="666"/>
        </pc:sldMkLst>
        <pc:spChg chg="mod">
          <ac:chgData name="Silva, Margarida" userId="90c70757-dd91-4078-a58e-38b8f64aeea1" providerId="ADAL" clId="{ACE4D43E-650B-41A1-B099-9DF3C5676025}" dt="2023-06-15T13:32:57.365" v="272" actId="14100"/>
          <ac:spMkLst>
            <pc:docMk/>
            <pc:sldMk cId="1873254603" sldId="666"/>
            <ac:spMk id="3" creationId="{CD60A248-B261-4E10-621B-582AE893A33F}"/>
          </ac:spMkLst>
        </pc:spChg>
      </pc:sldChg>
      <pc:sldChg chg="delCm">
        <pc:chgData name="Silva, Margarida" userId="90c70757-dd91-4078-a58e-38b8f64aeea1" providerId="ADAL" clId="{ACE4D43E-650B-41A1-B099-9DF3C5676025}" dt="2023-06-13T07:15:12.110" v="0"/>
        <pc:sldMkLst>
          <pc:docMk/>
          <pc:sldMk cId="3119617360" sldId="724"/>
        </pc:sldMkLst>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ACE4D43E-650B-41A1-B099-9DF3C5676025}" dt="2023-06-13T07:15:12.110" v="0"/>
              <pc2:cmMkLst xmlns:pc2="http://schemas.microsoft.com/office/powerpoint/2019/9/main/command">
                <pc:docMk/>
                <pc:sldMk cId="3119617360" sldId="724"/>
                <pc2:cmMk id="{D5C7BF30-7D44-4C91-B15A-5FCFB9B4F479}"/>
              </pc2:cmMkLst>
            </pc226:cmChg>
          </p:ext>
        </pc:extLst>
      </pc:sldChg>
      <pc:sldChg chg="modSp mod delCm">
        <pc:chgData name="Silva, Margarida" userId="90c70757-dd91-4078-a58e-38b8f64aeea1" providerId="ADAL" clId="{ACE4D43E-650B-41A1-B099-9DF3C5676025}" dt="2023-06-15T13:07:29.560" v="41" actId="208"/>
        <pc:sldMkLst>
          <pc:docMk/>
          <pc:sldMk cId="2001489299" sldId="726"/>
        </pc:sldMkLst>
        <pc:spChg chg="mod">
          <ac:chgData name="Silva, Margarida" userId="90c70757-dd91-4078-a58e-38b8f64aeea1" providerId="ADAL" clId="{ACE4D43E-650B-41A1-B099-9DF3C5676025}" dt="2023-06-15T13:07:21.791" v="39" actId="208"/>
          <ac:spMkLst>
            <pc:docMk/>
            <pc:sldMk cId="2001489299" sldId="726"/>
            <ac:spMk id="6" creationId="{7507A074-4B4A-DF83-63A0-869ECB14BBC3}"/>
          </ac:spMkLst>
        </pc:spChg>
        <pc:spChg chg="mod">
          <ac:chgData name="Silva, Margarida" userId="90c70757-dd91-4078-a58e-38b8f64aeea1" providerId="ADAL" clId="{ACE4D43E-650B-41A1-B099-9DF3C5676025}" dt="2023-06-13T11:56:53.469" v="26" actId="113"/>
          <ac:spMkLst>
            <pc:docMk/>
            <pc:sldMk cId="2001489299" sldId="726"/>
            <ac:spMk id="7" creationId="{7AD0BAA3-140B-2B85-5EA7-AA0BC6D10C18}"/>
          </ac:spMkLst>
        </pc:spChg>
        <pc:spChg chg="mod">
          <ac:chgData name="Silva, Margarida" userId="90c70757-dd91-4078-a58e-38b8f64aeea1" providerId="ADAL" clId="{ACE4D43E-650B-41A1-B099-9DF3C5676025}" dt="2023-06-13T11:56:57.443" v="30" actId="208"/>
          <ac:spMkLst>
            <pc:docMk/>
            <pc:sldMk cId="2001489299" sldId="726"/>
            <ac:spMk id="8" creationId="{00DA7A44-8632-4C4F-864B-43F451702B4B}"/>
          </ac:spMkLst>
        </pc:spChg>
        <pc:spChg chg="mod">
          <ac:chgData name="Silva, Margarida" userId="90c70757-dd91-4078-a58e-38b8f64aeea1" providerId="ADAL" clId="{ACE4D43E-650B-41A1-B099-9DF3C5676025}" dt="2023-06-15T13:07:29.560" v="41" actId="208"/>
          <ac:spMkLst>
            <pc:docMk/>
            <pc:sldMk cId="2001489299" sldId="726"/>
            <ac:spMk id="9" creationId="{55FD8B17-9356-56DE-886E-65E314867095}"/>
          </ac:spMkLst>
        </pc:spChg>
        <pc:spChg chg="mod">
          <ac:chgData name="Silva, Margarida" userId="90c70757-dd91-4078-a58e-38b8f64aeea1" providerId="ADAL" clId="{ACE4D43E-650B-41A1-B099-9DF3C5676025}" dt="2023-06-13T11:56:49.340" v="22" actId="113"/>
          <ac:spMkLst>
            <pc:docMk/>
            <pc:sldMk cId="2001489299" sldId="726"/>
            <ac:spMk id="10" creationId="{A3FB8FA4-F268-1DA8-D988-46FF482B3701}"/>
          </ac:spMkLst>
        </pc:spChg>
        <pc:spChg chg="mod">
          <ac:chgData name="Silva, Margarida" userId="90c70757-dd91-4078-a58e-38b8f64aeea1" providerId="ADAL" clId="{ACE4D43E-650B-41A1-B099-9DF3C5676025}" dt="2023-06-13T11:56:57.443" v="30" actId="208"/>
          <ac:spMkLst>
            <pc:docMk/>
            <pc:sldMk cId="2001489299" sldId="726"/>
            <ac:spMk id="11" creationId="{6EAA2272-9FBA-445C-82B1-401DF0AEE147}"/>
          </ac:spMkLst>
        </pc:spChg>
        <pc:spChg chg="mod">
          <ac:chgData name="Silva, Margarida" userId="90c70757-dd91-4078-a58e-38b8f64aeea1" providerId="ADAL" clId="{ACE4D43E-650B-41A1-B099-9DF3C5676025}" dt="2023-06-13T11:56:57.443" v="30" actId="208"/>
          <ac:spMkLst>
            <pc:docMk/>
            <pc:sldMk cId="2001489299" sldId="726"/>
            <ac:spMk id="16" creationId="{1516747F-C5E2-45FD-A0A3-027A02AAC1C8}"/>
          </ac:spMkLst>
        </pc:spChg>
        <pc:spChg chg="mod">
          <ac:chgData name="Silva, Margarida" userId="90c70757-dd91-4078-a58e-38b8f64aeea1" providerId="ADAL" clId="{ACE4D43E-650B-41A1-B099-9DF3C5676025}" dt="2023-06-15T13:07:24.982" v="40" actId="208"/>
          <ac:spMkLst>
            <pc:docMk/>
            <pc:sldMk cId="2001489299" sldId="726"/>
            <ac:spMk id="18" creationId="{ECCC0F3E-5ED1-4F86-B8D5-4094D1AD42DC}"/>
          </ac:spMkLst>
        </pc:spChg>
        <pc:spChg chg="mod">
          <ac:chgData name="Silva, Margarida" userId="90c70757-dd91-4078-a58e-38b8f64aeea1" providerId="ADAL" clId="{ACE4D43E-650B-41A1-B099-9DF3C5676025}" dt="2023-06-13T11:56:57.443" v="30" actId="208"/>
          <ac:spMkLst>
            <pc:docMk/>
            <pc:sldMk cId="2001489299" sldId="726"/>
            <ac:spMk id="22" creationId="{3A253C9F-CE05-49F7-8B6C-01811182A197}"/>
          </ac:spMkLst>
        </pc:spChg>
        <pc:spChg chg="mod">
          <ac:chgData name="Silva, Margarida" userId="90c70757-dd91-4078-a58e-38b8f64aeea1" providerId="ADAL" clId="{ACE4D43E-650B-41A1-B099-9DF3C5676025}" dt="2023-06-13T11:56:57.443" v="30" actId="208"/>
          <ac:spMkLst>
            <pc:docMk/>
            <pc:sldMk cId="2001489299" sldId="726"/>
            <ac:spMk id="23" creationId="{D2C40B16-FAF7-4749-AA6A-6B2118A359C8}"/>
          </ac:spMkLst>
        </pc:spChg>
        <pc:picChg chg="mod">
          <ac:chgData name="Silva, Margarida" userId="90c70757-dd91-4078-a58e-38b8f64aeea1" providerId="ADAL" clId="{ACE4D43E-650B-41A1-B099-9DF3C5676025}" dt="2023-06-13T11:56:57.443" v="30" actId="208"/>
          <ac:picMkLst>
            <pc:docMk/>
            <pc:sldMk cId="2001489299" sldId="726"/>
            <ac:picMk id="4" creationId="{87836E93-7DF3-0A46-6891-F7552985F439}"/>
          </ac:picMkLst>
        </pc:pic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ACE4D43E-650B-41A1-B099-9DF3C5676025}" dt="2023-06-13T07:16:21.660" v="3"/>
              <pc2:cmMkLst xmlns:pc2="http://schemas.microsoft.com/office/powerpoint/2019/9/main/command">
                <pc:docMk/>
                <pc:sldMk cId="2001489299" sldId="726"/>
                <pc2:cmMk id="{0656683E-3C03-4EFF-9854-939961275B4C}"/>
              </pc2:cmMkLst>
            </pc226:cmChg>
          </p:ext>
        </pc:extLst>
      </pc:sldChg>
      <pc:sldChg chg="modSp mod">
        <pc:chgData name="Silva, Margarida" userId="90c70757-dd91-4078-a58e-38b8f64aeea1" providerId="ADAL" clId="{ACE4D43E-650B-41A1-B099-9DF3C5676025}" dt="2023-06-15T13:06:45.311" v="34" actId="1582"/>
        <pc:sldMkLst>
          <pc:docMk/>
          <pc:sldMk cId="1361630023" sldId="731"/>
        </pc:sldMkLst>
        <pc:spChg chg="mod">
          <ac:chgData name="Silva, Margarida" userId="90c70757-dd91-4078-a58e-38b8f64aeea1" providerId="ADAL" clId="{ACE4D43E-650B-41A1-B099-9DF3C5676025}" dt="2023-06-15T13:06:45.311" v="34" actId="1582"/>
          <ac:spMkLst>
            <pc:docMk/>
            <pc:sldMk cId="1361630023" sldId="731"/>
            <ac:spMk id="7" creationId="{3E3DAE6E-F5C3-0EA8-CED7-54BCEA23530D}"/>
          </ac:spMkLst>
        </pc:spChg>
        <pc:spChg chg="mod">
          <ac:chgData name="Silva, Margarida" userId="90c70757-dd91-4078-a58e-38b8f64aeea1" providerId="ADAL" clId="{ACE4D43E-650B-41A1-B099-9DF3C5676025}" dt="2023-06-15T13:06:17.633" v="32" actId="208"/>
          <ac:spMkLst>
            <pc:docMk/>
            <pc:sldMk cId="1361630023" sldId="731"/>
            <ac:spMk id="9" creationId="{B1CBF927-2604-366E-FF2B-E5CB7D2B6F12}"/>
          </ac:spMkLst>
        </pc:spChg>
        <pc:spChg chg="mod">
          <ac:chgData name="Silva, Margarida" userId="90c70757-dd91-4078-a58e-38b8f64aeea1" providerId="ADAL" clId="{ACE4D43E-650B-41A1-B099-9DF3C5676025}" dt="2023-06-15T13:06:45.311" v="34" actId="1582"/>
          <ac:spMkLst>
            <pc:docMk/>
            <pc:sldMk cId="1361630023" sldId="731"/>
            <ac:spMk id="11" creationId="{28F25B21-E4DA-BDCF-FEC9-68A26E891516}"/>
          </ac:spMkLst>
        </pc:spChg>
        <pc:spChg chg="mod">
          <ac:chgData name="Silva, Margarida" userId="90c70757-dd91-4078-a58e-38b8f64aeea1" providerId="ADAL" clId="{ACE4D43E-650B-41A1-B099-9DF3C5676025}" dt="2023-06-15T13:06:45.311" v="34" actId="1582"/>
          <ac:spMkLst>
            <pc:docMk/>
            <pc:sldMk cId="1361630023" sldId="731"/>
            <ac:spMk id="13" creationId="{B05283AA-B018-3FF0-458E-83ECD7F40D63}"/>
          </ac:spMkLst>
        </pc:spChg>
        <pc:spChg chg="mod">
          <ac:chgData name="Silva, Margarida" userId="90c70757-dd91-4078-a58e-38b8f64aeea1" providerId="ADAL" clId="{ACE4D43E-650B-41A1-B099-9DF3C5676025}" dt="2023-06-15T13:06:45.311" v="34" actId="1582"/>
          <ac:spMkLst>
            <pc:docMk/>
            <pc:sldMk cId="1361630023" sldId="731"/>
            <ac:spMk id="14" creationId="{5F675F1B-ECD7-9ABA-7E2B-113E0984A8D8}"/>
          </ac:spMkLst>
        </pc:spChg>
        <pc:spChg chg="mod">
          <ac:chgData name="Silva, Margarida" userId="90c70757-dd91-4078-a58e-38b8f64aeea1" providerId="ADAL" clId="{ACE4D43E-650B-41A1-B099-9DF3C5676025}" dt="2023-06-15T13:06:45.311" v="34" actId="1582"/>
          <ac:spMkLst>
            <pc:docMk/>
            <pc:sldMk cId="1361630023" sldId="731"/>
            <ac:spMk id="15" creationId="{9DD0F730-CBFA-41FC-5EA2-AFDFB33A92BA}"/>
          </ac:spMkLst>
        </pc:spChg>
      </pc:sldChg>
      <pc:sldChg chg="modSp mod">
        <pc:chgData name="Silva, Margarida" userId="90c70757-dd91-4078-a58e-38b8f64aeea1" providerId="ADAL" clId="{ACE4D43E-650B-41A1-B099-9DF3C5676025}" dt="2023-06-13T07:15:38.280" v="2" actId="255"/>
        <pc:sldMkLst>
          <pc:docMk/>
          <pc:sldMk cId="2124291773" sldId="734"/>
        </pc:sldMkLst>
        <pc:spChg chg="mod">
          <ac:chgData name="Silva, Margarida" userId="90c70757-dd91-4078-a58e-38b8f64aeea1" providerId="ADAL" clId="{ACE4D43E-650B-41A1-B099-9DF3C5676025}" dt="2023-06-13T07:15:38.280" v="2" actId="255"/>
          <ac:spMkLst>
            <pc:docMk/>
            <pc:sldMk cId="2124291773" sldId="734"/>
            <ac:spMk id="3" creationId="{9E7D2846-B4BB-CA4E-A25A-E04D6C5AB9D0}"/>
          </ac:spMkLst>
        </pc:spChg>
      </pc:sldChg>
      <pc:sldChg chg="modSp new mod">
        <pc:chgData name="Silva, Margarida" userId="90c70757-dd91-4078-a58e-38b8f64aeea1" providerId="ADAL" clId="{ACE4D43E-650B-41A1-B099-9DF3C5676025}" dt="2023-06-15T13:35:19.842" v="274" actId="207"/>
        <pc:sldMkLst>
          <pc:docMk/>
          <pc:sldMk cId="697585367" sldId="735"/>
        </pc:sldMkLst>
        <pc:spChg chg="mod">
          <ac:chgData name="Silva, Margarida" userId="90c70757-dd91-4078-a58e-38b8f64aeea1" providerId="ADAL" clId="{ACE4D43E-650B-41A1-B099-9DF3C5676025}" dt="2023-06-15T13:35:19.842" v="274" actId="207"/>
          <ac:spMkLst>
            <pc:docMk/>
            <pc:sldMk cId="697585367" sldId="735"/>
            <ac:spMk id="3" creationId="{4DD5EA8E-3EA5-4A8F-032E-D8BBE1541729}"/>
          </ac:spMkLst>
        </pc:spChg>
      </pc:sldChg>
    </pc:docChg>
  </pc:docChgLst>
  <pc:docChgLst>
    <pc:chgData name="Garbe, Christian" userId="S::christian.garbe@cbm.org::c37ddc45-9c97-4313-b90e-0a082b140fd3" providerId="AD" clId="Web-{D9E99A63-433B-3EE8-6E95-3CC4C3356BD5}"/>
    <pc:docChg chg="modSld sldOrd">
      <pc:chgData name="Garbe, Christian" userId="S::christian.garbe@cbm.org::c37ddc45-9c97-4313-b90e-0a082b140fd3" providerId="AD" clId="Web-{D9E99A63-433B-3EE8-6E95-3CC4C3356BD5}" dt="2023-05-24T10:05:57.190" v="4"/>
      <pc:docMkLst>
        <pc:docMk/>
      </pc:docMkLst>
      <pc:sldChg chg="modSp ord">
        <pc:chgData name="Garbe, Christian" userId="S::christian.garbe@cbm.org::c37ddc45-9c97-4313-b90e-0a082b140fd3" providerId="AD" clId="Web-{D9E99A63-433B-3EE8-6E95-3CC4C3356BD5}" dt="2023-05-24T10:05:57.190" v="4"/>
        <pc:sldMkLst>
          <pc:docMk/>
          <pc:sldMk cId="1361630023" sldId="731"/>
        </pc:sldMkLst>
        <pc:spChg chg="mod">
          <ac:chgData name="Garbe, Christian" userId="S::christian.garbe@cbm.org::c37ddc45-9c97-4313-b90e-0a082b140fd3" providerId="AD" clId="Web-{D9E99A63-433B-3EE8-6E95-3CC4C3356BD5}" dt="2023-05-24T10:05:52.893" v="2" actId="20577"/>
          <ac:spMkLst>
            <pc:docMk/>
            <pc:sldMk cId="1361630023" sldId="731"/>
            <ac:spMk id="2" creationId="{58338850-658F-268C-0B74-E708FACEAEB7}"/>
          </ac:spMkLst>
        </pc:spChg>
      </pc:sldChg>
    </pc:docChg>
  </pc:docChgLst>
  <pc:docChgLst>
    <pc:chgData name="Kiel, Petra" userId="6dcc1afd-188a-4f8c-bd51-bdc0fa4c5cb0" providerId="ADAL" clId="{A7B43CCE-D099-49CC-BCB7-B6A6A5336664}"/>
    <pc:docChg chg="undo custSel addSld modSld modSection">
      <pc:chgData name="Kiel, Petra" userId="6dcc1afd-188a-4f8c-bd51-bdc0fa4c5cb0" providerId="ADAL" clId="{A7B43CCE-D099-49CC-BCB7-B6A6A5336664}" dt="2023-07-19T14:26:58.320" v="832" actId="20577"/>
      <pc:docMkLst>
        <pc:docMk/>
      </pc:docMkLst>
      <pc:sldChg chg="modSp mod">
        <pc:chgData name="Kiel, Petra" userId="6dcc1afd-188a-4f8c-bd51-bdc0fa4c5cb0" providerId="ADAL" clId="{A7B43CCE-D099-49CC-BCB7-B6A6A5336664}" dt="2023-07-19T13:56:47.271" v="29" actId="20577"/>
        <pc:sldMkLst>
          <pc:docMk/>
          <pc:sldMk cId="697585367" sldId="735"/>
        </pc:sldMkLst>
        <pc:spChg chg="mod">
          <ac:chgData name="Kiel, Petra" userId="6dcc1afd-188a-4f8c-bd51-bdc0fa4c5cb0" providerId="ADAL" clId="{A7B43CCE-D099-49CC-BCB7-B6A6A5336664}" dt="2023-07-19T13:56:47.271" v="29" actId="20577"/>
          <ac:spMkLst>
            <pc:docMk/>
            <pc:sldMk cId="697585367" sldId="735"/>
            <ac:spMk id="3" creationId="{4DD5EA8E-3EA5-4A8F-032E-D8BBE1541729}"/>
          </ac:spMkLst>
        </pc:spChg>
      </pc:sldChg>
      <pc:sldChg chg="addSp delSp modSp add mod modClrScheme chgLayout">
        <pc:chgData name="Kiel, Petra" userId="6dcc1afd-188a-4f8c-bd51-bdc0fa4c5cb0" providerId="ADAL" clId="{A7B43CCE-D099-49CC-BCB7-B6A6A5336664}" dt="2023-07-19T14:13:39.982" v="173" actId="20577"/>
        <pc:sldMkLst>
          <pc:docMk/>
          <pc:sldMk cId="2806239892" sldId="736"/>
        </pc:sldMkLst>
        <pc:spChg chg="mod ord">
          <ac:chgData name="Kiel, Petra" userId="6dcc1afd-188a-4f8c-bd51-bdc0fa4c5cb0" providerId="ADAL" clId="{A7B43CCE-D099-49CC-BCB7-B6A6A5336664}" dt="2023-07-19T14:10:07.553" v="55" actId="14100"/>
          <ac:spMkLst>
            <pc:docMk/>
            <pc:sldMk cId="2806239892" sldId="736"/>
            <ac:spMk id="2" creationId="{58338850-658F-268C-0B74-E708FACEAEB7}"/>
          </ac:spMkLst>
        </pc:spChg>
        <pc:spChg chg="mod ord">
          <ac:chgData name="Kiel, Petra" userId="6dcc1afd-188a-4f8c-bd51-bdc0fa4c5cb0" providerId="ADAL" clId="{A7B43CCE-D099-49CC-BCB7-B6A6A5336664}" dt="2023-07-19T14:10:01.262" v="53" actId="700"/>
          <ac:spMkLst>
            <pc:docMk/>
            <pc:sldMk cId="2806239892" sldId="736"/>
            <ac:spMk id="4" creationId="{D5A3E0A9-A95E-A653-8CDA-A29F644A8B67}"/>
          </ac:spMkLst>
        </pc:spChg>
        <pc:spChg chg="add del mod">
          <ac:chgData name="Kiel, Petra" userId="6dcc1afd-188a-4f8c-bd51-bdc0fa4c5cb0" providerId="ADAL" clId="{A7B43CCE-D099-49CC-BCB7-B6A6A5336664}" dt="2023-07-19T14:12:17.454" v="62" actId="478"/>
          <ac:spMkLst>
            <pc:docMk/>
            <pc:sldMk cId="2806239892" sldId="736"/>
            <ac:spMk id="5" creationId="{697073F4-7D3C-3CCD-833C-FF105B8D14E5}"/>
          </ac:spMkLst>
        </pc:spChg>
        <pc:spChg chg="del">
          <ac:chgData name="Kiel, Petra" userId="6dcc1afd-188a-4f8c-bd51-bdc0fa4c5cb0" providerId="ADAL" clId="{A7B43CCE-D099-49CC-BCB7-B6A6A5336664}" dt="2023-07-19T14:12:23.632" v="66" actId="478"/>
          <ac:spMkLst>
            <pc:docMk/>
            <pc:sldMk cId="2806239892" sldId="736"/>
            <ac:spMk id="7" creationId="{3E3DAE6E-F5C3-0EA8-CED7-54BCEA23530D}"/>
          </ac:spMkLst>
        </pc:spChg>
        <pc:spChg chg="del">
          <ac:chgData name="Kiel, Petra" userId="6dcc1afd-188a-4f8c-bd51-bdc0fa4c5cb0" providerId="ADAL" clId="{A7B43CCE-D099-49CC-BCB7-B6A6A5336664}" dt="2023-07-19T14:12:38.046" v="72" actId="478"/>
          <ac:spMkLst>
            <pc:docMk/>
            <pc:sldMk cId="2806239892" sldId="736"/>
            <ac:spMk id="8" creationId="{FED43A10-970C-66D8-D0D4-E5CC28FFA54D}"/>
          </ac:spMkLst>
        </pc:spChg>
        <pc:spChg chg="del">
          <ac:chgData name="Kiel, Petra" userId="6dcc1afd-188a-4f8c-bd51-bdc0fa4c5cb0" providerId="ADAL" clId="{A7B43CCE-D099-49CC-BCB7-B6A6A5336664}" dt="2023-07-19T14:12:20.655" v="64" actId="478"/>
          <ac:spMkLst>
            <pc:docMk/>
            <pc:sldMk cId="2806239892" sldId="736"/>
            <ac:spMk id="9" creationId="{B1CBF927-2604-366E-FF2B-E5CB7D2B6F12}"/>
          </ac:spMkLst>
        </pc:spChg>
        <pc:spChg chg="del mod">
          <ac:chgData name="Kiel, Petra" userId="6dcc1afd-188a-4f8c-bd51-bdc0fa4c5cb0" providerId="ADAL" clId="{A7B43CCE-D099-49CC-BCB7-B6A6A5336664}" dt="2023-07-19T14:12:35.943" v="71" actId="478"/>
          <ac:spMkLst>
            <pc:docMk/>
            <pc:sldMk cId="2806239892" sldId="736"/>
            <ac:spMk id="10" creationId="{01E19E95-8F82-9A5F-3B30-1D261610DD9F}"/>
          </ac:spMkLst>
        </pc:spChg>
        <pc:spChg chg="del">
          <ac:chgData name="Kiel, Petra" userId="6dcc1afd-188a-4f8c-bd51-bdc0fa4c5cb0" providerId="ADAL" clId="{A7B43CCE-D099-49CC-BCB7-B6A6A5336664}" dt="2023-07-19T14:12:25.497" v="67" actId="478"/>
          <ac:spMkLst>
            <pc:docMk/>
            <pc:sldMk cId="2806239892" sldId="736"/>
            <ac:spMk id="11" creationId="{28F25B21-E4DA-BDCF-FEC9-68A26E891516}"/>
          </ac:spMkLst>
        </pc:spChg>
        <pc:spChg chg="del">
          <ac:chgData name="Kiel, Petra" userId="6dcc1afd-188a-4f8c-bd51-bdc0fa4c5cb0" providerId="ADAL" clId="{A7B43CCE-D099-49CC-BCB7-B6A6A5336664}" dt="2023-07-19T14:12:18.943" v="63" actId="478"/>
          <ac:spMkLst>
            <pc:docMk/>
            <pc:sldMk cId="2806239892" sldId="736"/>
            <ac:spMk id="13" creationId="{B05283AA-B018-3FF0-458E-83ECD7F40D63}"/>
          </ac:spMkLst>
        </pc:spChg>
        <pc:spChg chg="del">
          <ac:chgData name="Kiel, Petra" userId="6dcc1afd-188a-4f8c-bd51-bdc0fa4c5cb0" providerId="ADAL" clId="{A7B43CCE-D099-49CC-BCB7-B6A6A5336664}" dt="2023-07-19T14:12:22.191" v="65" actId="478"/>
          <ac:spMkLst>
            <pc:docMk/>
            <pc:sldMk cId="2806239892" sldId="736"/>
            <ac:spMk id="14" creationId="{5F675F1B-ECD7-9ABA-7E2B-113E0984A8D8}"/>
          </ac:spMkLst>
        </pc:spChg>
        <pc:spChg chg="del mod">
          <ac:chgData name="Kiel, Petra" userId="6dcc1afd-188a-4f8c-bd51-bdc0fa4c5cb0" providerId="ADAL" clId="{A7B43CCE-D099-49CC-BCB7-B6A6A5336664}" dt="2023-07-19T14:12:27.015" v="68" actId="478"/>
          <ac:spMkLst>
            <pc:docMk/>
            <pc:sldMk cId="2806239892" sldId="736"/>
            <ac:spMk id="15" creationId="{9DD0F730-CBFA-41FC-5EA2-AFDFB33A92BA}"/>
          </ac:spMkLst>
        </pc:spChg>
        <pc:spChg chg="del">
          <ac:chgData name="Kiel, Petra" userId="6dcc1afd-188a-4f8c-bd51-bdc0fa4c5cb0" providerId="ADAL" clId="{A7B43CCE-D099-49CC-BCB7-B6A6A5336664}" dt="2023-07-19T14:12:40.936" v="73" actId="478"/>
          <ac:spMkLst>
            <pc:docMk/>
            <pc:sldMk cId="2806239892" sldId="736"/>
            <ac:spMk id="16" creationId="{3E9FB7E8-7851-B90E-65EC-0D5D5FB9F5D9}"/>
          </ac:spMkLst>
        </pc:spChg>
        <pc:spChg chg="del">
          <ac:chgData name="Kiel, Petra" userId="6dcc1afd-188a-4f8c-bd51-bdc0fa4c5cb0" providerId="ADAL" clId="{A7B43CCE-D099-49CC-BCB7-B6A6A5336664}" dt="2023-07-19T14:12:29.645" v="69" actId="478"/>
          <ac:spMkLst>
            <pc:docMk/>
            <pc:sldMk cId="2806239892" sldId="736"/>
            <ac:spMk id="17" creationId="{EE1319F0-49C4-2BF8-BBD6-07578FD6CF3E}"/>
          </ac:spMkLst>
        </pc:spChg>
        <pc:spChg chg="add mod">
          <ac:chgData name="Kiel, Petra" userId="6dcc1afd-188a-4f8c-bd51-bdc0fa4c5cb0" providerId="ADAL" clId="{A7B43CCE-D099-49CC-BCB7-B6A6A5336664}" dt="2023-07-19T14:13:39.982" v="173" actId="20577"/>
          <ac:spMkLst>
            <pc:docMk/>
            <pc:sldMk cId="2806239892" sldId="736"/>
            <ac:spMk id="21" creationId="{0386F00F-6BF4-CE0B-D679-CCFA5191252A}"/>
          </ac:spMkLst>
        </pc:spChg>
        <pc:picChg chg="del mod ord">
          <ac:chgData name="Kiel, Petra" userId="6dcc1afd-188a-4f8c-bd51-bdc0fa4c5cb0" providerId="ADAL" clId="{A7B43CCE-D099-49CC-BCB7-B6A6A5336664}" dt="2023-07-19T14:11:46.221" v="57" actId="478"/>
          <ac:picMkLst>
            <pc:docMk/>
            <pc:sldMk cId="2806239892" sldId="736"/>
            <ac:picMk id="6" creationId="{E4D0475E-E18B-3594-020C-D8FEC22C7189}"/>
          </ac:picMkLst>
        </pc:picChg>
        <pc:picChg chg="add del mod">
          <ac:chgData name="Kiel, Petra" userId="6dcc1afd-188a-4f8c-bd51-bdc0fa4c5cb0" providerId="ADAL" clId="{A7B43CCE-D099-49CC-BCB7-B6A6A5336664}" dt="2023-07-19T14:12:12.355" v="61" actId="22"/>
          <ac:picMkLst>
            <pc:docMk/>
            <pc:sldMk cId="2806239892" sldId="736"/>
            <ac:picMk id="18" creationId="{1E2A6EDE-FE09-311F-270B-0CAFE8562858}"/>
          </ac:picMkLst>
        </pc:picChg>
        <pc:picChg chg="add">
          <ac:chgData name="Kiel, Petra" userId="6dcc1afd-188a-4f8c-bd51-bdc0fa4c5cb0" providerId="ADAL" clId="{A7B43CCE-D099-49CC-BCB7-B6A6A5336664}" dt="2023-07-19T14:12:44.988" v="74" actId="22"/>
          <ac:picMkLst>
            <pc:docMk/>
            <pc:sldMk cId="2806239892" sldId="736"/>
            <ac:picMk id="20" creationId="{CCD7D07B-0583-EFA4-016A-A9CD96A37E88}"/>
          </ac:picMkLst>
        </pc:picChg>
      </pc:sldChg>
      <pc:sldChg chg="addSp delSp modSp new mod">
        <pc:chgData name="Kiel, Petra" userId="6dcc1afd-188a-4f8c-bd51-bdc0fa4c5cb0" providerId="ADAL" clId="{A7B43CCE-D099-49CC-BCB7-B6A6A5336664}" dt="2023-07-19T14:18:26.781" v="504" actId="9405"/>
        <pc:sldMkLst>
          <pc:docMk/>
          <pc:sldMk cId="3779017970" sldId="737"/>
        </pc:sldMkLst>
        <pc:spChg chg="mod">
          <ac:chgData name="Kiel, Petra" userId="6dcc1afd-188a-4f8c-bd51-bdc0fa4c5cb0" providerId="ADAL" clId="{A7B43CCE-D099-49CC-BCB7-B6A6A5336664}" dt="2023-07-19T14:17:50.696" v="493" actId="1076"/>
          <ac:spMkLst>
            <pc:docMk/>
            <pc:sldMk cId="3779017970" sldId="737"/>
            <ac:spMk id="2" creationId="{3F6D85AB-C7E2-591F-C6E4-46277EF633B3}"/>
          </ac:spMkLst>
        </pc:spChg>
        <pc:spChg chg="del">
          <ac:chgData name="Kiel, Petra" userId="6dcc1afd-188a-4f8c-bd51-bdc0fa4c5cb0" providerId="ADAL" clId="{A7B43CCE-D099-49CC-BCB7-B6A6A5336664}" dt="2023-07-19T14:15:42.031" v="175" actId="22"/>
          <ac:spMkLst>
            <pc:docMk/>
            <pc:sldMk cId="3779017970" sldId="737"/>
            <ac:spMk id="3" creationId="{47EF65FA-0FD7-8D05-824D-DF965CF16285}"/>
          </ac:spMkLst>
        </pc:spChg>
        <pc:spChg chg="add mod">
          <ac:chgData name="Kiel, Petra" userId="6dcc1afd-188a-4f8c-bd51-bdc0fa4c5cb0" providerId="ADAL" clId="{A7B43CCE-D099-49CC-BCB7-B6A6A5336664}" dt="2023-07-19T14:17:53.371" v="494" actId="1076"/>
          <ac:spMkLst>
            <pc:docMk/>
            <pc:sldMk cId="3779017970" sldId="737"/>
            <ac:spMk id="7" creationId="{15AF79D7-82F6-1383-18EF-86EDBC0E64F8}"/>
          </ac:spMkLst>
        </pc:spChg>
        <pc:picChg chg="add mod ord">
          <ac:chgData name="Kiel, Petra" userId="6dcc1afd-188a-4f8c-bd51-bdc0fa4c5cb0" providerId="ADAL" clId="{A7B43CCE-D099-49CC-BCB7-B6A6A5336664}" dt="2023-07-19T14:16:11.749" v="198" actId="14100"/>
          <ac:picMkLst>
            <pc:docMk/>
            <pc:sldMk cId="3779017970" sldId="737"/>
            <ac:picMk id="6" creationId="{007C3BFC-E866-964D-4F09-F161FEF5D99D}"/>
          </ac:picMkLst>
        </pc:picChg>
        <pc:inkChg chg="add">
          <ac:chgData name="Kiel, Petra" userId="6dcc1afd-188a-4f8c-bd51-bdc0fa4c5cb0" providerId="ADAL" clId="{A7B43CCE-D099-49CC-BCB7-B6A6A5336664}" dt="2023-07-19T14:17:59.833" v="495" actId="9405"/>
          <ac:inkMkLst>
            <pc:docMk/>
            <pc:sldMk cId="3779017970" sldId="737"/>
            <ac:inkMk id="8" creationId="{96824F83-79E1-5383-AF83-509BE3A4C024}"/>
          </ac:inkMkLst>
        </pc:inkChg>
        <pc:inkChg chg="add">
          <ac:chgData name="Kiel, Petra" userId="6dcc1afd-188a-4f8c-bd51-bdc0fa4c5cb0" providerId="ADAL" clId="{A7B43CCE-D099-49CC-BCB7-B6A6A5336664}" dt="2023-07-19T14:18:02.444" v="496" actId="9405"/>
          <ac:inkMkLst>
            <pc:docMk/>
            <pc:sldMk cId="3779017970" sldId="737"/>
            <ac:inkMk id="9" creationId="{E9D9A2AD-C123-802A-A456-2CA176219B9C}"/>
          </ac:inkMkLst>
        </pc:inkChg>
        <pc:inkChg chg="add">
          <ac:chgData name="Kiel, Petra" userId="6dcc1afd-188a-4f8c-bd51-bdc0fa4c5cb0" providerId="ADAL" clId="{A7B43CCE-D099-49CC-BCB7-B6A6A5336664}" dt="2023-07-19T14:18:05.791" v="497" actId="9405"/>
          <ac:inkMkLst>
            <pc:docMk/>
            <pc:sldMk cId="3779017970" sldId="737"/>
            <ac:inkMk id="10" creationId="{C00C6391-DC11-F54B-419C-4BADA437CCC3}"/>
          </ac:inkMkLst>
        </pc:inkChg>
        <pc:inkChg chg="add">
          <ac:chgData name="Kiel, Petra" userId="6dcc1afd-188a-4f8c-bd51-bdc0fa4c5cb0" providerId="ADAL" clId="{A7B43CCE-D099-49CC-BCB7-B6A6A5336664}" dt="2023-07-19T14:18:09.217" v="498" actId="9405"/>
          <ac:inkMkLst>
            <pc:docMk/>
            <pc:sldMk cId="3779017970" sldId="737"/>
            <ac:inkMk id="11" creationId="{2CC03A3F-C374-3570-FBA6-96FD8C99584A}"/>
          </ac:inkMkLst>
        </pc:inkChg>
        <pc:inkChg chg="add">
          <ac:chgData name="Kiel, Petra" userId="6dcc1afd-188a-4f8c-bd51-bdc0fa4c5cb0" providerId="ADAL" clId="{A7B43CCE-D099-49CC-BCB7-B6A6A5336664}" dt="2023-07-19T14:18:11.444" v="499" actId="9405"/>
          <ac:inkMkLst>
            <pc:docMk/>
            <pc:sldMk cId="3779017970" sldId="737"/>
            <ac:inkMk id="12" creationId="{425D0E37-9C95-4D91-D8F3-CA084E17F400}"/>
          </ac:inkMkLst>
        </pc:inkChg>
        <pc:inkChg chg="add">
          <ac:chgData name="Kiel, Petra" userId="6dcc1afd-188a-4f8c-bd51-bdc0fa4c5cb0" providerId="ADAL" clId="{A7B43CCE-D099-49CC-BCB7-B6A6A5336664}" dt="2023-07-19T14:18:17.242" v="500" actId="9405"/>
          <ac:inkMkLst>
            <pc:docMk/>
            <pc:sldMk cId="3779017970" sldId="737"/>
            <ac:inkMk id="13" creationId="{3B16D710-FF43-26CB-6F20-E8949223EE34}"/>
          </ac:inkMkLst>
        </pc:inkChg>
        <pc:inkChg chg="add">
          <ac:chgData name="Kiel, Petra" userId="6dcc1afd-188a-4f8c-bd51-bdc0fa4c5cb0" providerId="ADAL" clId="{A7B43CCE-D099-49CC-BCB7-B6A6A5336664}" dt="2023-07-19T14:18:20.375" v="501" actId="9405"/>
          <ac:inkMkLst>
            <pc:docMk/>
            <pc:sldMk cId="3779017970" sldId="737"/>
            <ac:inkMk id="14" creationId="{1081878C-49D8-03EB-AE80-BE7E5137A544}"/>
          </ac:inkMkLst>
        </pc:inkChg>
        <pc:inkChg chg="add">
          <ac:chgData name="Kiel, Petra" userId="6dcc1afd-188a-4f8c-bd51-bdc0fa4c5cb0" providerId="ADAL" clId="{A7B43CCE-D099-49CC-BCB7-B6A6A5336664}" dt="2023-07-19T14:18:23.134" v="502" actId="9405"/>
          <ac:inkMkLst>
            <pc:docMk/>
            <pc:sldMk cId="3779017970" sldId="737"/>
            <ac:inkMk id="15" creationId="{998835DF-3159-ACCD-2A61-E7C6537A4E6A}"/>
          </ac:inkMkLst>
        </pc:inkChg>
        <pc:inkChg chg="add">
          <ac:chgData name="Kiel, Petra" userId="6dcc1afd-188a-4f8c-bd51-bdc0fa4c5cb0" providerId="ADAL" clId="{A7B43CCE-D099-49CC-BCB7-B6A6A5336664}" dt="2023-07-19T14:18:25.003" v="503" actId="9405"/>
          <ac:inkMkLst>
            <pc:docMk/>
            <pc:sldMk cId="3779017970" sldId="737"/>
            <ac:inkMk id="16" creationId="{8AC9A7E7-C686-A320-C4AD-C627FE22A903}"/>
          </ac:inkMkLst>
        </pc:inkChg>
        <pc:inkChg chg="add">
          <ac:chgData name="Kiel, Petra" userId="6dcc1afd-188a-4f8c-bd51-bdc0fa4c5cb0" providerId="ADAL" clId="{A7B43CCE-D099-49CC-BCB7-B6A6A5336664}" dt="2023-07-19T14:18:26.781" v="504" actId="9405"/>
          <ac:inkMkLst>
            <pc:docMk/>
            <pc:sldMk cId="3779017970" sldId="737"/>
            <ac:inkMk id="17" creationId="{69BF9849-9D58-9486-A218-7FF9C91D9D10}"/>
          </ac:inkMkLst>
        </pc:inkChg>
      </pc:sldChg>
      <pc:sldChg chg="addSp delSp modSp new mod">
        <pc:chgData name="Kiel, Petra" userId="6dcc1afd-188a-4f8c-bd51-bdc0fa4c5cb0" providerId="ADAL" clId="{A7B43CCE-D099-49CC-BCB7-B6A6A5336664}" dt="2023-07-19T14:22:06.378" v="593" actId="1076"/>
        <pc:sldMkLst>
          <pc:docMk/>
          <pc:sldMk cId="3997964380" sldId="738"/>
        </pc:sldMkLst>
        <pc:spChg chg="mod">
          <ac:chgData name="Kiel, Petra" userId="6dcc1afd-188a-4f8c-bd51-bdc0fa4c5cb0" providerId="ADAL" clId="{A7B43CCE-D099-49CC-BCB7-B6A6A5336664}" dt="2023-07-19T14:22:06.378" v="593" actId="1076"/>
          <ac:spMkLst>
            <pc:docMk/>
            <pc:sldMk cId="3997964380" sldId="738"/>
            <ac:spMk id="2" creationId="{B0E70371-FB62-A2E0-1BE3-816BBF439BBB}"/>
          </ac:spMkLst>
        </pc:spChg>
        <pc:spChg chg="del">
          <ac:chgData name="Kiel, Petra" userId="6dcc1afd-188a-4f8c-bd51-bdc0fa4c5cb0" providerId="ADAL" clId="{A7B43CCE-D099-49CC-BCB7-B6A6A5336664}" dt="2023-07-19T14:19:43.108" v="506" actId="22"/>
          <ac:spMkLst>
            <pc:docMk/>
            <pc:sldMk cId="3997964380" sldId="738"/>
            <ac:spMk id="3" creationId="{30AD5547-5EBA-3853-9E37-CDC4E42CE699}"/>
          </ac:spMkLst>
        </pc:spChg>
        <pc:picChg chg="add mod ord">
          <ac:chgData name="Kiel, Petra" userId="6dcc1afd-188a-4f8c-bd51-bdc0fa4c5cb0" providerId="ADAL" clId="{A7B43CCE-D099-49CC-BCB7-B6A6A5336664}" dt="2023-07-19T14:20:02.239" v="538" actId="14100"/>
          <ac:picMkLst>
            <pc:docMk/>
            <pc:sldMk cId="3997964380" sldId="738"/>
            <ac:picMk id="6" creationId="{8C5DBAA4-EB3B-E8AA-A694-52FA20236B33}"/>
          </ac:picMkLst>
        </pc:picChg>
        <pc:inkChg chg="add">
          <ac:chgData name="Kiel, Petra" userId="6dcc1afd-188a-4f8c-bd51-bdc0fa4c5cb0" providerId="ADAL" clId="{A7B43CCE-D099-49CC-BCB7-B6A6A5336664}" dt="2023-07-19T14:20:20.961" v="550" actId="9405"/>
          <ac:inkMkLst>
            <pc:docMk/>
            <pc:sldMk cId="3997964380" sldId="738"/>
            <ac:inkMk id="7" creationId="{7498FBFC-5475-D915-CD74-6473F559F282}"/>
          </ac:inkMkLst>
        </pc:inkChg>
        <pc:inkChg chg="add">
          <ac:chgData name="Kiel, Petra" userId="6dcc1afd-188a-4f8c-bd51-bdc0fa4c5cb0" providerId="ADAL" clId="{A7B43CCE-D099-49CC-BCB7-B6A6A5336664}" dt="2023-07-19T14:20:22.143" v="551" actId="9405"/>
          <ac:inkMkLst>
            <pc:docMk/>
            <pc:sldMk cId="3997964380" sldId="738"/>
            <ac:inkMk id="8" creationId="{E5D63720-A346-91A5-9E3E-038C74A19EB7}"/>
          </ac:inkMkLst>
        </pc:inkChg>
        <pc:inkChg chg="add">
          <ac:chgData name="Kiel, Petra" userId="6dcc1afd-188a-4f8c-bd51-bdc0fa4c5cb0" providerId="ADAL" clId="{A7B43CCE-D099-49CC-BCB7-B6A6A5336664}" dt="2023-07-19T14:20:23.712" v="552" actId="9405"/>
          <ac:inkMkLst>
            <pc:docMk/>
            <pc:sldMk cId="3997964380" sldId="738"/>
            <ac:inkMk id="9" creationId="{A4551E47-7B47-74CF-2FDF-B13D3AED2DCD}"/>
          </ac:inkMkLst>
        </pc:inkChg>
        <pc:inkChg chg="add">
          <ac:chgData name="Kiel, Petra" userId="6dcc1afd-188a-4f8c-bd51-bdc0fa4c5cb0" providerId="ADAL" clId="{A7B43CCE-D099-49CC-BCB7-B6A6A5336664}" dt="2023-07-19T14:20:25.274" v="553" actId="9405"/>
          <ac:inkMkLst>
            <pc:docMk/>
            <pc:sldMk cId="3997964380" sldId="738"/>
            <ac:inkMk id="10" creationId="{0C7A0C5D-0360-75A0-71AB-F56213E4DDAF}"/>
          </ac:inkMkLst>
        </pc:inkChg>
        <pc:inkChg chg="add">
          <ac:chgData name="Kiel, Petra" userId="6dcc1afd-188a-4f8c-bd51-bdc0fa4c5cb0" providerId="ADAL" clId="{A7B43CCE-D099-49CC-BCB7-B6A6A5336664}" dt="2023-07-19T14:20:27.036" v="554" actId="9405"/>
          <ac:inkMkLst>
            <pc:docMk/>
            <pc:sldMk cId="3997964380" sldId="738"/>
            <ac:inkMk id="11" creationId="{127AAE60-F908-A24E-5B08-B2177B50FF96}"/>
          </ac:inkMkLst>
        </pc:inkChg>
        <pc:inkChg chg="add">
          <ac:chgData name="Kiel, Petra" userId="6dcc1afd-188a-4f8c-bd51-bdc0fa4c5cb0" providerId="ADAL" clId="{A7B43CCE-D099-49CC-BCB7-B6A6A5336664}" dt="2023-07-19T14:20:29.880" v="555" actId="9405"/>
          <ac:inkMkLst>
            <pc:docMk/>
            <pc:sldMk cId="3997964380" sldId="738"/>
            <ac:inkMk id="12" creationId="{471C6831-FD60-DCF7-63AE-595966C4268A}"/>
          </ac:inkMkLst>
        </pc:inkChg>
      </pc:sldChg>
      <pc:sldChg chg="addSp delSp modSp new mod">
        <pc:chgData name="Kiel, Petra" userId="6dcc1afd-188a-4f8c-bd51-bdc0fa4c5cb0" providerId="ADAL" clId="{A7B43CCE-D099-49CC-BCB7-B6A6A5336664}" dt="2023-07-19T14:24:00.926" v="665" actId="9405"/>
        <pc:sldMkLst>
          <pc:docMk/>
          <pc:sldMk cId="771778216" sldId="739"/>
        </pc:sldMkLst>
        <pc:spChg chg="mod">
          <ac:chgData name="Kiel, Petra" userId="6dcc1afd-188a-4f8c-bd51-bdc0fa4c5cb0" providerId="ADAL" clId="{A7B43CCE-D099-49CC-BCB7-B6A6A5336664}" dt="2023-07-19T14:23:03.935" v="659" actId="20577"/>
          <ac:spMkLst>
            <pc:docMk/>
            <pc:sldMk cId="771778216" sldId="739"/>
            <ac:spMk id="2" creationId="{78DFDEB6-77DE-A556-F2D5-067B9B9BB629}"/>
          </ac:spMkLst>
        </pc:spChg>
        <pc:spChg chg="del">
          <ac:chgData name="Kiel, Petra" userId="6dcc1afd-188a-4f8c-bd51-bdc0fa4c5cb0" providerId="ADAL" clId="{A7B43CCE-D099-49CC-BCB7-B6A6A5336664}" dt="2023-07-19T14:23:07.342" v="660" actId="22"/>
          <ac:spMkLst>
            <pc:docMk/>
            <pc:sldMk cId="771778216" sldId="739"/>
            <ac:spMk id="3" creationId="{DCCBDAC5-14E2-C40F-CB0E-6A9B3FC489D7}"/>
          </ac:spMkLst>
        </pc:spChg>
        <pc:picChg chg="add mod ord">
          <ac:chgData name="Kiel, Petra" userId="6dcc1afd-188a-4f8c-bd51-bdc0fa4c5cb0" providerId="ADAL" clId="{A7B43CCE-D099-49CC-BCB7-B6A6A5336664}" dt="2023-07-19T14:23:11.246" v="661" actId="1076"/>
          <ac:picMkLst>
            <pc:docMk/>
            <pc:sldMk cId="771778216" sldId="739"/>
            <ac:picMk id="6" creationId="{6A90D915-F75A-7F20-72B6-62ECD4CA6A0A}"/>
          </ac:picMkLst>
        </pc:picChg>
        <pc:picChg chg="add mod">
          <ac:chgData name="Kiel, Petra" userId="6dcc1afd-188a-4f8c-bd51-bdc0fa4c5cb0" providerId="ADAL" clId="{A7B43CCE-D099-49CC-BCB7-B6A6A5336664}" dt="2023-07-19T14:23:54.305" v="664" actId="1076"/>
          <ac:picMkLst>
            <pc:docMk/>
            <pc:sldMk cId="771778216" sldId="739"/>
            <ac:picMk id="9" creationId="{AFDC0606-E8A7-D3AE-3B0F-FDDF63D0909B}"/>
          </ac:picMkLst>
        </pc:picChg>
        <pc:inkChg chg="add">
          <ac:chgData name="Kiel, Petra" userId="6dcc1afd-188a-4f8c-bd51-bdc0fa4c5cb0" providerId="ADAL" clId="{A7B43CCE-D099-49CC-BCB7-B6A6A5336664}" dt="2023-07-19T14:23:17.282" v="662" actId="9405"/>
          <ac:inkMkLst>
            <pc:docMk/>
            <pc:sldMk cId="771778216" sldId="739"/>
            <ac:inkMk id="7" creationId="{D92D1441-CDFD-2E07-82EC-FD2C39261A2D}"/>
          </ac:inkMkLst>
        </pc:inkChg>
        <pc:inkChg chg="add">
          <ac:chgData name="Kiel, Petra" userId="6dcc1afd-188a-4f8c-bd51-bdc0fa4c5cb0" providerId="ADAL" clId="{A7B43CCE-D099-49CC-BCB7-B6A6A5336664}" dt="2023-07-19T14:24:00.926" v="665" actId="9405"/>
          <ac:inkMkLst>
            <pc:docMk/>
            <pc:sldMk cId="771778216" sldId="739"/>
            <ac:inkMk id="10" creationId="{A87227FD-6294-2BB5-9380-C9BFA776CEFB}"/>
          </ac:inkMkLst>
        </pc:inkChg>
      </pc:sldChg>
      <pc:sldChg chg="addSp delSp modSp new mod">
        <pc:chgData name="Kiel, Petra" userId="6dcc1afd-188a-4f8c-bd51-bdc0fa4c5cb0" providerId="ADAL" clId="{A7B43CCE-D099-49CC-BCB7-B6A6A5336664}" dt="2023-07-19T14:26:58.320" v="832" actId="20577"/>
        <pc:sldMkLst>
          <pc:docMk/>
          <pc:sldMk cId="3394657032" sldId="740"/>
        </pc:sldMkLst>
        <pc:spChg chg="mod">
          <ac:chgData name="Kiel, Petra" userId="6dcc1afd-188a-4f8c-bd51-bdc0fa4c5cb0" providerId="ADAL" clId="{A7B43CCE-D099-49CC-BCB7-B6A6A5336664}" dt="2023-07-19T14:25:31.133" v="698" actId="1076"/>
          <ac:spMkLst>
            <pc:docMk/>
            <pc:sldMk cId="3394657032" sldId="740"/>
            <ac:spMk id="2" creationId="{8977E543-B23C-5706-F6E3-89B055C1A4FD}"/>
          </ac:spMkLst>
        </pc:spChg>
        <pc:spChg chg="del">
          <ac:chgData name="Kiel, Petra" userId="6dcc1afd-188a-4f8c-bd51-bdc0fa4c5cb0" providerId="ADAL" clId="{A7B43CCE-D099-49CC-BCB7-B6A6A5336664}" dt="2023-07-19T14:24:52.211" v="674" actId="22"/>
          <ac:spMkLst>
            <pc:docMk/>
            <pc:sldMk cId="3394657032" sldId="740"/>
            <ac:spMk id="3" creationId="{B19F55F0-8A44-3EFB-2E1E-900B554C2240}"/>
          </ac:spMkLst>
        </pc:spChg>
        <pc:spChg chg="add mod">
          <ac:chgData name="Kiel, Petra" userId="6dcc1afd-188a-4f8c-bd51-bdc0fa4c5cb0" providerId="ADAL" clId="{A7B43CCE-D099-49CC-BCB7-B6A6A5336664}" dt="2023-07-19T14:26:08.596" v="766" actId="1076"/>
          <ac:spMkLst>
            <pc:docMk/>
            <pc:sldMk cId="3394657032" sldId="740"/>
            <ac:spMk id="7" creationId="{00F073D7-4893-3C10-22D6-BE59C495272D}"/>
          </ac:spMkLst>
        </pc:spChg>
        <pc:spChg chg="add mod">
          <ac:chgData name="Kiel, Petra" userId="6dcc1afd-188a-4f8c-bd51-bdc0fa4c5cb0" providerId="ADAL" clId="{A7B43CCE-D099-49CC-BCB7-B6A6A5336664}" dt="2023-07-19T14:26:58.320" v="832" actId="20577"/>
          <ac:spMkLst>
            <pc:docMk/>
            <pc:sldMk cId="3394657032" sldId="740"/>
            <ac:spMk id="8" creationId="{E294493F-9434-E399-9AA1-75C9863C08C4}"/>
          </ac:spMkLst>
        </pc:spChg>
        <pc:picChg chg="add mod ord">
          <ac:chgData name="Kiel, Petra" userId="6dcc1afd-188a-4f8c-bd51-bdc0fa4c5cb0" providerId="ADAL" clId="{A7B43CCE-D099-49CC-BCB7-B6A6A5336664}" dt="2023-07-19T14:26:15.257" v="767" actId="1076"/>
          <ac:picMkLst>
            <pc:docMk/>
            <pc:sldMk cId="3394657032" sldId="740"/>
            <ac:picMk id="6" creationId="{3DB810F1-74EB-F83D-174E-1206948BB686}"/>
          </ac:picMkLst>
        </pc:picChg>
      </pc:sldChg>
    </pc:docChg>
  </pc:docChgLst>
  <pc:docChgLst>
    <pc:chgData name="Muhalia, Nashon" userId="S::nashon.muhalia@cbm.org::87e16643-c318-4c5b-b2d6-2b21262aab4c" providerId="AD" clId="Web-{71DDE631-6AC0-EE7C-0BE2-029DD1327866}"/>
    <pc:docChg chg="delSld modSection">
      <pc:chgData name="Muhalia, Nashon" userId="S::nashon.muhalia@cbm.org::87e16643-c318-4c5b-b2d6-2b21262aab4c" providerId="AD" clId="Web-{71DDE631-6AC0-EE7C-0BE2-029DD1327866}" dt="2023-05-24T09:48:32.717" v="0"/>
      <pc:docMkLst>
        <pc:docMk/>
      </pc:docMkLst>
      <pc:sldChg chg="del">
        <pc:chgData name="Muhalia, Nashon" userId="S::nashon.muhalia@cbm.org::87e16643-c318-4c5b-b2d6-2b21262aab4c" providerId="AD" clId="Web-{71DDE631-6AC0-EE7C-0BE2-029DD1327866}" dt="2023-05-24T09:48:32.717" v="0"/>
        <pc:sldMkLst>
          <pc:docMk/>
          <pc:sldMk cId="847684218" sldId="570"/>
        </pc:sldMkLst>
      </pc:sldChg>
    </pc:docChg>
  </pc:docChgLst>
  <pc:docChgLst>
    <pc:chgData name="Silva, Margarida" userId="S::margarida.silva@cbm.org::90c70757-dd91-4078-a58e-38b8f64aeea1" providerId="AD" clId="Web-{3E26C491-D47C-7156-560D-4E824D362A07}"/>
    <pc:docChg chg="modSld">
      <pc:chgData name="Silva, Margarida" userId="S::margarida.silva@cbm.org::90c70757-dd91-4078-a58e-38b8f64aeea1" providerId="AD" clId="Web-{3E26C491-D47C-7156-560D-4E824D362A07}" dt="2023-06-16T07:59:41.343" v="23"/>
      <pc:docMkLst>
        <pc:docMk/>
      </pc:docMkLst>
      <pc:sldChg chg="modSp">
        <pc:chgData name="Silva, Margarida" userId="S::margarida.silva@cbm.org::90c70757-dd91-4078-a58e-38b8f64aeea1" providerId="AD" clId="Web-{3E26C491-D47C-7156-560D-4E824D362A07}" dt="2023-06-16T07:59:41.343" v="23"/>
        <pc:sldMkLst>
          <pc:docMk/>
          <pc:sldMk cId="3318209075" sldId="667"/>
        </pc:sldMkLst>
        <pc:graphicFrameChg chg="mod modGraphic">
          <ac:chgData name="Silva, Margarida" userId="S::margarida.silva@cbm.org::90c70757-dd91-4078-a58e-38b8f64aeea1" providerId="AD" clId="Web-{3E26C491-D47C-7156-560D-4E824D362A07}" dt="2023-06-16T07:59:41.343" v="23"/>
          <ac:graphicFrameMkLst>
            <pc:docMk/>
            <pc:sldMk cId="3318209075" sldId="667"/>
            <ac:graphicFrameMk id="5" creationId="{8ECBE19D-974B-0B38-FD00-B9B59FE6D84B}"/>
          </ac:graphicFrameMkLst>
        </pc:graphicFrameChg>
      </pc:sldChg>
    </pc:docChg>
  </pc:docChgLst>
  <pc:docChgLst>
    <pc:chgData name="Kiel, Petra" userId="S::petra.kiel@cbm.org::6dcc1afd-188a-4f8c-bd51-bdc0fa4c5cb0" providerId="AD" clId="Web-{4E7FD872-E120-6E1B-2D61-D2DFDE792087}"/>
    <pc:docChg chg="modSld">
      <pc:chgData name="Kiel, Petra" userId="S::petra.kiel@cbm.org::6dcc1afd-188a-4f8c-bd51-bdc0fa4c5cb0" providerId="AD" clId="Web-{4E7FD872-E120-6E1B-2D61-D2DFDE792087}" dt="2023-07-19T13:56:28.427" v="2" actId="20577"/>
      <pc:docMkLst>
        <pc:docMk/>
      </pc:docMkLst>
      <pc:sldChg chg="modSp">
        <pc:chgData name="Kiel, Petra" userId="S::petra.kiel@cbm.org::6dcc1afd-188a-4f8c-bd51-bdc0fa4c5cb0" providerId="AD" clId="Web-{4E7FD872-E120-6E1B-2D61-D2DFDE792087}" dt="2023-07-19T13:56:28.427" v="2" actId="20577"/>
        <pc:sldMkLst>
          <pc:docMk/>
          <pc:sldMk cId="697585367" sldId="735"/>
        </pc:sldMkLst>
        <pc:spChg chg="mod">
          <ac:chgData name="Kiel, Petra" userId="S::petra.kiel@cbm.org::6dcc1afd-188a-4f8c-bd51-bdc0fa4c5cb0" providerId="AD" clId="Web-{4E7FD872-E120-6E1B-2D61-D2DFDE792087}" dt="2023-07-19T13:56:28.427" v="2" actId="20577"/>
          <ac:spMkLst>
            <pc:docMk/>
            <pc:sldMk cId="697585367" sldId="735"/>
            <ac:spMk id="3" creationId="{4DD5EA8E-3EA5-4A8F-032E-D8BBE1541729}"/>
          </ac:spMkLst>
        </pc:spChg>
      </pc:sldChg>
    </pc:docChg>
  </pc:docChgLst>
  <pc:docChgLst>
    <pc:chgData name="Muhalia, Nashon" userId="S::nashon.muhalia@cbm.org::87e16643-c318-4c5b-b2d6-2b21262aab4c" providerId="AD" clId="Web-{75AF4272-5889-E4E4-8007-E4038255DD1C}"/>
    <pc:docChg chg="modSld">
      <pc:chgData name="Muhalia, Nashon" userId="S::nashon.muhalia@cbm.org::87e16643-c318-4c5b-b2d6-2b21262aab4c" providerId="AD" clId="Web-{75AF4272-5889-E4E4-8007-E4038255DD1C}" dt="2023-05-15T13:24:37.672" v="3" actId="20577"/>
      <pc:docMkLst>
        <pc:docMk/>
      </pc:docMkLst>
      <pc:sldChg chg="modSp">
        <pc:chgData name="Muhalia, Nashon" userId="S::nashon.muhalia@cbm.org::87e16643-c318-4c5b-b2d6-2b21262aab4c" providerId="AD" clId="Web-{75AF4272-5889-E4E4-8007-E4038255DD1C}" dt="2023-05-15T13:24:37.672" v="3" actId="20577"/>
        <pc:sldMkLst>
          <pc:docMk/>
          <pc:sldMk cId="3318209075" sldId="667"/>
        </pc:sldMkLst>
        <pc:spChg chg="mod">
          <ac:chgData name="Muhalia, Nashon" userId="S::nashon.muhalia@cbm.org::87e16643-c318-4c5b-b2d6-2b21262aab4c" providerId="AD" clId="Web-{75AF4272-5889-E4E4-8007-E4038255DD1C}" dt="2023-05-15T13:24:37.672" v="3" actId="20577"/>
          <ac:spMkLst>
            <pc:docMk/>
            <pc:sldMk cId="3318209075" sldId="667"/>
            <ac:spMk id="3" creationId="{BDBF169B-6121-9538-852C-7E2AF89EFB93}"/>
          </ac:spMkLst>
        </pc:spChg>
      </pc:sldChg>
    </pc:docChg>
  </pc:docChgLst>
  <pc:docChgLst>
    <pc:chgData name="Muhalia, Nashon" userId="S::nashon.muhalia@cbm.org::87e16643-c318-4c5b-b2d6-2b21262aab4c" providerId="AD" clId="Web-{4517C7CC-2561-924E-98B0-53B986EB1FB7}"/>
    <pc:docChg chg="modSld">
      <pc:chgData name="Muhalia, Nashon" userId="S::nashon.muhalia@cbm.org::87e16643-c318-4c5b-b2d6-2b21262aab4c" providerId="AD" clId="Web-{4517C7CC-2561-924E-98B0-53B986EB1FB7}" dt="2023-06-02T12:33:15.240" v="3" actId="20577"/>
      <pc:docMkLst>
        <pc:docMk/>
      </pc:docMkLst>
      <pc:sldChg chg="modSp">
        <pc:chgData name="Muhalia, Nashon" userId="S::nashon.muhalia@cbm.org::87e16643-c318-4c5b-b2d6-2b21262aab4c" providerId="AD" clId="Web-{4517C7CC-2561-924E-98B0-53B986EB1FB7}" dt="2023-06-02T12:33:15.240" v="3" actId="20577"/>
        <pc:sldMkLst>
          <pc:docMk/>
          <pc:sldMk cId="24220864" sldId="439"/>
        </pc:sldMkLst>
        <pc:spChg chg="mod">
          <ac:chgData name="Muhalia, Nashon" userId="S::nashon.muhalia@cbm.org::87e16643-c318-4c5b-b2d6-2b21262aab4c" providerId="AD" clId="Web-{4517C7CC-2561-924E-98B0-53B986EB1FB7}" dt="2023-06-02T12:33:15.240" v="3" actId="20577"/>
          <ac:spMkLst>
            <pc:docMk/>
            <pc:sldMk cId="24220864" sldId="439"/>
            <ac:spMk id="3" creationId="{7C8AEB94-23C5-49AB-9787-2A20AA0079FB}"/>
          </ac:spMkLst>
        </pc:spChg>
      </pc:sldChg>
    </pc:docChg>
  </pc:docChgLst>
  <pc:docChgLst>
    <pc:chgData name="Muhalia, Nashon" userId="S::nashon.muhalia@cbm.org::87e16643-c318-4c5b-b2d6-2b21262aab4c" providerId="AD" clId="Web-{33C61EBA-5AA3-7C0D-F310-CD9B7F8806B9}"/>
    <pc:docChg chg="modSld">
      <pc:chgData name="Muhalia, Nashon" userId="S::nashon.muhalia@cbm.org::87e16643-c318-4c5b-b2d6-2b21262aab4c" providerId="AD" clId="Web-{33C61EBA-5AA3-7C0D-F310-CD9B7F8806B9}" dt="2023-06-12T12:58:48.929" v="224" actId="20577"/>
      <pc:docMkLst>
        <pc:docMk/>
      </pc:docMkLst>
      <pc:sldChg chg="modSp">
        <pc:chgData name="Muhalia, Nashon" userId="S::nashon.muhalia@cbm.org::87e16643-c318-4c5b-b2d6-2b21262aab4c" providerId="AD" clId="Web-{33C61EBA-5AA3-7C0D-F310-CD9B7F8806B9}" dt="2023-06-12T12:58:48.929" v="224" actId="20577"/>
        <pc:sldMkLst>
          <pc:docMk/>
          <pc:sldMk cId="24220864" sldId="439"/>
        </pc:sldMkLst>
        <pc:spChg chg="mod">
          <ac:chgData name="Muhalia, Nashon" userId="S::nashon.muhalia@cbm.org::87e16643-c318-4c5b-b2d6-2b21262aab4c" providerId="AD" clId="Web-{33C61EBA-5AA3-7C0D-F310-CD9B7F8806B9}" dt="2023-06-12T12:58:48.929" v="224" actId="20577"/>
          <ac:spMkLst>
            <pc:docMk/>
            <pc:sldMk cId="24220864" sldId="439"/>
            <ac:spMk id="3" creationId="{7C8AEB94-23C5-49AB-9787-2A20AA0079FB}"/>
          </ac:spMkLst>
        </pc:spChg>
        <pc:grpChg chg="mod">
          <ac:chgData name="Muhalia, Nashon" userId="S::nashon.muhalia@cbm.org::87e16643-c318-4c5b-b2d6-2b21262aab4c" providerId="AD" clId="Web-{33C61EBA-5AA3-7C0D-F310-CD9B7F8806B9}" dt="2023-06-12T12:58:31.835" v="223" actId="1076"/>
          <ac:grpSpMkLst>
            <pc:docMk/>
            <pc:sldMk cId="24220864" sldId="439"/>
            <ac:grpSpMk id="5" creationId="{B0F8C812-1A8B-419F-B64B-6E121191BFCA}"/>
          </ac:grpSpMkLst>
        </pc:grpChg>
      </pc:sldChg>
      <pc:sldChg chg="modSp">
        <pc:chgData name="Muhalia, Nashon" userId="S::nashon.muhalia@cbm.org::87e16643-c318-4c5b-b2d6-2b21262aab4c" providerId="AD" clId="Web-{33C61EBA-5AA3-7C0D-F310-CD9B7F8806B9}" dt="2023-06-12T12:38:51.465" v="31" actId="20577"/>
        <pc:sldMkLst>
          <pc:docMk/>
          <pc:sldMk cId="2742320623" sldId="671"/>
        </pc:sldMkLst>
        <pc:spChg chg="mod">
          <ac:chgData name="Muhalia, Nashon" userId="S::nashon.muhalia@cbm.org::87e16643-c318-4c5b-b2d6-2b21262aab4c" providerId="AD" clId="Web-{33C61EBA-5AA3-7C0D-F310-CD9B7F8806B9}" dt="2023-06-12T12:38:51.465" v="31" actId="20577"/>
          <ac:spMkLst>
            <pc:docMk/>
            <pc:sldMk cId="2742320623" sldId="671"/>
            <ac:spMk id="3" creationId="{AA043593-B6E9-899A-584F-B3B8E4330B16}"/>
          </ac:spMkLst>
        </pc:spChg>
      </pc:sldChg>
      <pc:sldChg chg="modSp">
        <pc:chgData name="Muhalia, Nashon" userId="S::nashon.muhalia@cbm.org::87e16643-c318-4c5b-b2d6-2b21262aab4c" providerId="AD" clId="Web-{33C61EBA-5AA3-7C0D-F310-CD9B7F8806B9}" dt="2023-06-12T12:45:08.847" v="95" actId="14100"/>
        <pc:sldMkLst>
          <pc:docMk/>
          <pc:sldMk cId="3215678826" sldId="711"/>
        </pc:sldMkLst>
        <pc:spChg chg="mod">
          <ac:chgData name="Muhalia, Nashon" userId="S::nashon.muhalia@cbm.org::87e16643-c318-4c5b-b2d6-2b21262aab4c" providerId="AD" clId="Web-{33C61EBA-5AA3-7C0D-F310-CD9B7F8806B9}" dt="2023-06-12T12:45:08.847" v="95" actId="14100"/>
          <ac:spMkLst>
            <pc:docMk/>
            <pc:sldMk cId="3215678826" sldId="711"/>
            <ac:spMk id="3" creationId="{AC67B6EF-0BC7-D7E6-C256-324B190EA6FC}"/>
          </ac:spMkLst>
        </pc:spChg>
      </pc:sldChg>
      <pc:sldChg chg="modSp">
        <pc:chgData name="Muhalia, Nashon" userId="S::nashon.muhalia@cbm.org::87e16643-c318-4c5b-b2d6-2b21262aab4c" providerId="AD" clId="Web-{33C61EBA-5AA3-7C0D-F310-CD9B7F8806B9}" dt="2023-06-12T12:49:16.597" v="136" actId="14100"/>
        <pc:sldMkLst>
          <pc:docMk/>
          <pc:sldMk cId="3034245989" sldId="712"/>
        </pc:sldMkLst>
        <pc:spChg chg="mod">
          <ac:chgData name="Muhalia, Nashon" userId="S::nashon.muhalia@cbm.org::87e16643-c318-4c5b-b2d6-2b21262aab4c" providerId="AD" clId="Web-{33C61EBA-5AA3-7C0D-F310-CD9B7F8806B9}" dt="2023-06-12T12:49:16.597" v="136" actId="14100"/>
          <ac:spMkLst>
            <pc:docMk/>
            <pc:sldMk cId="3034245989" sldId="712"/>
            <ac:spMk id="3" creationId="{58FCCED1-A405-53F2-BB40-E5AADBA39EDE}"/>
          </ac:spMkLst>
        </pc:spChg>
      </pc:sldChg>
      <pc:sldChg chg="modSp modCm">
        <pc:chgData name="Muhalia, Nashon" userId="S::nashon.muhalia@cbm.org::87e16643-c318-4c5b-b2d6-2b21262aab4c" providerId="AD" clId="Web-{33C61EBA-5AA3-7C0D-F310-CD9B7F8806B9}" dt="2023-06-12T12:46:23.258" v="97" actId="20577"/>
        <pc:sldMkLst>
          <pc:docMk/>
          <pc:sldMk cId="139836882" sldId="723"/>
        </pc:sldMkLst>
        <pc:spChg chg="mod">
          <ac:chgData name="Muhalia, Nashon" userId="S::nashon.muhalia@cbm.org::87e16643-c318-4c5b-b2d6-2b21262aab4c" providerId="AD" clId="Web-{33C61EBA-5AA3-7C0D-F310-CD9B7F8806B9}" dt="2023-06-12T12:46:23.258" v="97" actId="20577"/>
          <ac:spMkLst>
            <pc:docMk/>
            <pc:sldMk cId="139836882" sldId="723"/>
            <ac:spMk id="3" creationId="{60E3FC9A-716C-36A1-24D0-4B4CA2B06DAB}"/>
          </ac:spMkLst>
        </pc:spChg>
        <pc:extLst>
          <p:ext xmlns:p="http://schemas.openxmlformats.org/presentationml/2006/main" uri="{D6D511B9-2390-475A-947B-AFAB55BFBCF1}">
            <pc226:cmChg xmlns:pc226="http://schemas.microsoft.com/office/powerpoint/2022/06/main/command" chg="mod">
              <pc226:chgData name="Muhalia, Nashon" userId="S::nashon.muhalia@cbm.org::87e16643-c318-4c5b-b2d6-2b21262aab4c" providerId="AD" clId="Web-{33C61EBA-5AA3-7C0D-F310-CD9B7F8806B9}" dt="2023-06-12T12:45:52.350" v="96" actId="20577"/>
              <pc2:cmMkLst xmlns:pc2="http://schemas.microsoft.com/office/powerpoint/2019/9/main/command">
                <pc:docMk/>
                <pc:sldMk cId="139836882" sldId="723"/>
                <pc2:cmMk id="{578A9734-01D9-4264-A5BF-0E67F94F39D1}"/>
              </pc2:cmMkLst>
            </pc226:cmChg>
          </p:ext>
        </pc:extLst>
      </pc:sldChg>
      <pc:sldChg chg="modSp">
        <pc:chgData name="Muhalia, Nashon" userId="S::nashon.muhalia@cbm.org::87e16643-c318-4c5b-b2d6-2b21262aab4c" providerId="AD" clId="Web-{33C61EBA-5AA3-7C0D-F310-CD9B7F8806B9}" dt="2023-06-12T12:51:31.527" v="171" actId="20577"/>
        <pc:sldMkLst>
          <pc:docMk/>
          <pc:sldMk cId="3119617360" sldId="724"/>
        </pc:sldMkLst>
        <pc:spChg chg="mod">
          <ac:chgData name="Muhalia, Nashon" userId="S::nashon.muhalia@cbm.org::87e16643-c318-4c5b-b2d6-2b21262aab4c" providerId="AD" clId="Web-{33C61EBA-5AA3-7C0D-F310-CD9B7F8806B9}" dt="2023-06-12T12:51:31.527" v="171" actId="20577"/>
          <ac:spMkLst>
            <pc:docMk/>
            <pc:sldMk cId="3119617360" sldId="724"/>
            <ac:spMk id="10" creationId="{C52A83AD-088D-95D0-9C3B-3B1DA21ED222}"/>
          </ac:spMkLst>
        </pc:spChg>
        <pc:spChg chg="mod">
          <ac:chgData name="Muhalia, Nashon" userId="S::nashon.muhalia@cbm.org::87e16643-c318-4c5b-b2d6-2b21262aab4c" providerId="AD" clId="Web-{33C61EBA-5AA3-7C0D-F310-CD9B7F8806B9}" dt="2023-06-12T12:51:27.105" v="169" actId="20577"/>
          <ac:spMkLst>
            <pc:docMk/>
            <pc:sldMk cId="3119617360" sldId="724"/>
            <ac:spMk id="11" creationId="{B2D28239-4BBD-3BBF-4EC6-361432C7F587}"/>
          </ac:spMkLst>
        </pc:spChg>
      </pc:sldChg>
    </pc:docChg>
  </pc:docChgLst>
  <pc:docChgLst>
    <pc:chgData name="Silva, Margarida" userId="S::margarida.silva@cbm.org::90c70757-dd91-4078-a58e-38b8f64aeea1" providerId="AD" clId="Web-{C2124C20-0D35-90F8-17C1-05F001552A71}"/>
    <pc:docChg chg="modSld">
      <pc:chgData name="Silva, Margarida" userId="S::margarida.silva@cbm.org::90c70757-dd91-4078-a58e-38b8f64aeea1" providerId="AD" clId="Web-{C2124C20-0D35-90F8-17C1-05F001552A71}" dt="2023-06-15T13:27:57.106" v="65" actId="20577"/>
      <pc:docMkLst>
        <pc:docMk/>
      </pc:docMkLst>
      <pc:sldChg chg="modSp">
        <pc:chgData name="Silva, Margarida" userId="S::margarida.silva@cbm.org::90c70757-dd91-4078-a58e-38b8f64aeea1" providerId="AD" clId="Web-{C2124C20-0D35-90F8-17C1-05F001552A71}" dt="2023-06-15T13:27:42.105" v="48" actId="20577"/>
        <pc:sldMkLst>
          <pc:docMk/>
          <pc:sldMk cId="1873254603" sldId="666"/>
        </pc:sldMkLst>
        <pc:spChg chg="mod">
          <ac:chgData name="Silva, Margarida" userId="S::margarida.silva@cbm.org::90c70757-dd91-4078-a58e-38b8f64aeea1" providerId="AD" clId="Web-{C2124C20-0D35-90F8-17C1-05F001552A71}" dt="2023-06-15T13:27:42.105" v="48" actId="20577"/>
          <ac:spMkLst>
            <pc:docMk/>
            <pc:sldMk cId="1873254603" sldId="666"/>
            <ac:spMk id="3" creationId="{CD60A248-B261-4E10-621B-582AE893A33F}"/>
          </ac:spMkLst>
        </pc:spChg>
      </pc:sldChg>
      <pc:sldChg chg="modSp">
        <pc:chgData name="Silva, Margarida" userId="S::margarida.silva@cbm.org::90c70757-dd91-4078-a58e-38b8f64aeea1" providerId="AD" clId="Web-{C2124C20-0D35-90F8-17C1-05F001552A71}" dt="2023-06-15T13:26:57.541" v="37" actId="20577"/>
        <pc:sldMkLst>
          <pc:docMk/>
          <pc:sldMk cId="208578403" sldId="733"/>
        </pc:sldMkLst>
        <pc:spChg chg="mod">
          <ac:chgData name="Silva, Margarida" userId="S::margarida.silva@cbm.org::90c70757-dd91-4078-a58e-38b8f64aeea1" providerId="AD" clId="Web-{C2124C20-0D35-90F8-17C1-05F001552A71}" dt="2023-06-15T13:26:57.541" v="37" actId="20577"/>
          <ac:spMkLst>
            <pc:docMk/>
            <pc:sldMk cId="208578403" sldId="733"/>
            <ac:spMk id="2" creationId="{6D3C1BF0-AEC5-CB3B-7D61-192F2389400E}"/>
          </ac:spMkLst>
        </pc:spChg>
      </pc:sldChg>
      <pc:sldChg chg="modSp">
        <pc:chgData name="Silva, Margarida" userId="S::margarida.silva@cbm.org::90c70757-dd91-4078-a58e-38b8f64aeea1" providerId="AD" clId="Web-{C2124C20-0D35-90F8-17C1-05F001552A71}" dt="2023-06-15T13:27:57.106" v="65" actId="20577"/>
        <pc:sldMkLst>
          <pc:docMk/>
          <pc:sldMk cId="697585367" sldId="735"/>
        </pc:sldMkLst>
        <pc:spChg chg="mod">
          <ac:chgData name="Silva, Margarida" userId="S::margarida.silva@cbm.org::90c70757-dd91-4078-a58e-38b8f64aeea1" providerId="AD" clId="Web-{C2124C20-0D35-90F8-17C1-05F001552A71}" dt="2023-06-15T13:27:57.106" v="65" actId="20577"/>
          <ac:spMkLst>
            <pc:docMk/>
            <pc:sldMk cId="697585367" sldId="735"/>
            <ac:spMk id="3" creationId="{4DD5EA8E-3EA5-4A8F-032E-D8BBE1541729}"/>
          </ac:spMkLst>
        </pc:spChg>
      </pc:sldChg>
    </pc:docChg>
  </pc:docChgLst>
  <pc:docChgLst>
    <pc:chgData name="Silva, Margarida" userId="S::margarida.silva@cbm.org::90c70757-dd91-4078-a58e-38b8f64aeea1" providerId="AD" clId="Web-{3A6B1637-42C7-E218-3B66-F42EB58EE083}"/>
    <pc:docChg chg="modSld">
      <pc:chgData name="Silva, Margarida" userId="S::margarida.silva@cbm.org::90c70757-dd91-4078-a58e-38b8f64aeea1" providerId="AD" clId="Web-{3A6B1637-42C7-E218-3B66-F42EB58EE083}" dt="2023-06-07T09:46:39.748" v="4"/>
      <pc:docMkLst>
        <pc:docMk/>
      </pc:docMkLst>
      <pc:sldChg chg="modSp delCm">
        <pc:chgData name="Silva, Margarida" userId="S::margarida.silva@cbm.org::90c70757-dd91-4078-a58e-38b8f64aeea1" providerId="AD" clId="Web-{3A6B1637-42C7-E218-3B66-F42EB58EE083}" dt="2023-06-07T09:46:28.450" v="3"/>
        <pc:sldMkLst>
          <pc:docMk/>
          <pc:sldMk cId="3318209075" sldId="667"/>
        </pc:sldMkLst>
        <pc:graphicFrameChg chg="mod modGraphic">
          <ac:chgData name="Silva, Margarida" userId="S::margarida.silva@cbm.org::90c70757-dd91-4078-a58e-38b8f64aeea1" providerId="AD" clId="Web-{3A6B1637-42C7-E218-3B66-F42EB58EE083}" dt="2023-06-07T09:46:28.450" v="3"/>
          <ac:graphicFrameMkLst>
            <pc:docMk/>
            <pc:sldMk cId="3318209075" sldId="667"/>
            <ac:graphicFrameMk id="5" creationId="{8ECBE19D-974B-0B38-FD00-B9B59FE6D84B}"/>
          </ac:graphicFrameMkLst>
        </pc:graphicFrameChg>
        <pc:extLst>
          <p:ext xmlns:p="http://schemas.openxmlformats.org/presentationml/2006/main" uri="{D6D511B9-2390-475A-947B-AFAB55BFBCF1}">
            <pc226:cmChg xmlns:pc226="http://schemas.microsoft.com/office/powerpoint/2022/06/main/command" chg="del">
              <pc226:chgData name="Silva, Margarida" userId="S::margarida.silva@cbm.org::90c70757-dd91-4078-a58e-38b8f64aeea1" providerId="AD" clId="Web-{3A6B1637-42C7-E218-3B66-F42EB58EE083}" dt="2023-06-07T09:46:21.044" v="0"/>
              <pc2:cmMkLst xmlns:pc2="http://schemas.microsoft.com/office/powerpoint/2019/9/main/command">
                <pc:docMk/>
                <pc:sldMk cId="3318209075" sldId="667"/>
                <pc2:cmMk id="{BC1B0972-BED3-4AF0-BBE3-08027A9E2123}"/>
              </pc2:cmMkLst>
            </pc226:cmChg>
          </p:ext>
        </pc:extLst>
      </pc:sldChg>
      <pc:sldChg chg="delCm">
        <pc:chgData name="Silva, Margarida" userId="S::margarida.silva@cbm.org::90c70757-dd91-4078-a58e-38b8f64aeea1" providerId="AD" clId="Web-{3A6B1637-42C7-E218-3B66-F42EB58EE083}" dt="2023-06-07T09:46:39.748" v="4"/>
        <pc:sldMkLst>
          <pc:docMk/>
          <pc:sldMk cId="2742320623" sldId="671"/>
        </pc:sldMkLst>
        <pc:extLst>
          <p:ext xmlns:p="http://schemas.openxmlformats.org/presentationml/2006/main" uri="{D6D511B9-2390-475A-947B-AFAB55BFBCF1}">
            <pc226:cmChg xmlns:pc226="http://schemas.microsoft.com/office/powerpoint/2022/06/main/command" chg="del">
              <pc226:chgData name="Silva, Margarida" userId="S::margarida.silva@cbm.org::90c70757-dd91-4078-a58e-38b8f64aeea1" providerId="AD" clId="Web-{3A6B1637-42C7-E218-3B66-F42EB58EE083}" dt="2023-06-07T09:46:39.748" v="4"/>
              <pc2:cmMkLst xmlns:pc2="http://schemas.microsoft.com/office/powerpoint/2019/9/main/command">
                <pc:docMk/>
                <pc:sldMk cId="2742320623" sldId="671"/>
                <pc2:cmMk id="{FA1DC55B-C219-4F7E-8113-28D958540C5E}"/>
              </pc2:cmMkLst>
            </pc226:cmChg>
          </p:ext>
        </pc:extLst>
      </pc:sldChg>
    </pc:docChg>
  </pc:docChgLst>
  <pc:docChgLst>
    <pc:chgData name="Garbe, Christian" userId="S::christian.garbe@cbm.org::c37ddc45-9c97-4313-b90e-0a082b140fd3" providerId="AD" clId="Web-{D9CCC3CE-2F4C-42E6-8BAA-A87DC2AED63E}"/>
    <pc:docChg chg="addSld modSld modSection">
      <pc:chgData name="Garbe, Christian" userId="S::christian.garbe@cbm.org::c37ddc45-9c97-4313-b90e-0a082b140fd3" providerId="AD" clId="Web-{D9CCC3CE-2F4C-42E6-8BAA-A87DC2AED63E}" dt="2023-05-17T12:29:01.839" v="126" actId="20577"/>
      <pc:docMkLst>
        <pc:docMk/>
      </pc:docMkLst>
      <pc:sldChg chg="modSp">
        <pc:chgData name="Garbe, Christian" userId="S::christian.garbe@cbm.org::c37ddc45-9c97-4313-b90e-0a082b140fd3" providerId="AD" clId="Web-{D9CCC3CE-2F4C-42E6-8BAA-A87DC2AED63E}" dt="2023-05-17T12:28:47.417" v="122" actId="20577"/>
        <pc:sldMkLst>
          <pc:docMk/>
          <pc:sldMk cId="847684218" sldId="570"/>
        </pc:sldMkLst>
        <pc:spChg chg="mod">
          <ac:chgData name="Garbe, Christian" userId="S::christian.garbe@cbm.org::c37ddc45-9c97-4313-b90e-0a082b140fd3" providerId="AD" clId="Web-{D9CCC3CE-2F4C-42E6-8BAA-A87DC2AED63E}" dt="2023-05-17T12:28:47.417" v="122" actId="20577"/>
          <ac:spMkLst>
            <pc:docMk/>
            <pc:sldMk cId="847684218" sldId="570"/>
            <ac:spMk id="2" creationId="{465B3119-AD4C-F4AD-6259-61ED2111FA15}"/>
          </ac:spMkLst>
        </pc:spChg>
      </pc:sldChg>
      <pc:sldChg chg="modSp">
        <pc:chgData name="Garbe, Christian" userId="S::christian.garbe@cbm.org::c37ddc45-9c97-4313-b90e-0a082b140fd3" providerId="AD" clId="Web-{D9CCC3CE-2F4C-42E6-8BAA-A87DC2AED63E}" dt="2023-05-17T12:26:18.864" v="121" actId="20577"/>
        <pc:sldMkLst>
          <pc:docMk/>
          <pc:sldMk cId="3884166690" sldId="670"/>
        </pc:sldMkLst>
        <pc:spChg chg="mod">
          <ac:chgData name="Garbe, Christian" userId="S::christian.garbe@cbm.org::c37ddc45-9c97-4313-b90e-0a082b140fd3" providerId="AD" clId="Web-{D9CCC3CE-2F4C-42E6-8BAA-A87DC2AED63E}" dt="2023-05-17T12:26:18.864" v="121" actId="20577"/>
          <ac:spMkLst>
            <pc:docMk/>
            <pc:sldMk cId="3884166690" sldId="670"/>
            <ac:spMk id="3" creationId="{DD0280C6-66E4-0328-586D-7CB05482E0F8}"/>
          </ac:spMkLst>
        </pc:spChg>
      </pc:sldChg>
      <pc:sldChg chg="modSp new">
        <pc:chgData name="Garbe, Christian" userId="S::christian.garbe@cbm.org::c37ddc45-9c97-4313-b90e-0a082b140fd3" providerId="AD" clId="Web-{D9CCC3CE-2F4C-42E6-8BAA-A87DC2AED63E}" dt="2023-05-17T12:29:01.839" v="126" actId="20577"/>
        <pc:sldMkLst>
          <pc:docMk/>
          <pc:sldMk cId="3825531234" sldId="732"/>
        </pc:sldMkLst>
        <pc:spChg chg="mod">
          <ac:chgData name="Garbe, Christian" userId="S::christian.garbe@cbm.org::c37ddc45-9c97-4313-b90e-0a082b140fd3" providerId="AD" clId="Web-{D9CCC3CE-2F4C-42E6-8BAA-A87DC2AED63E}" dt="2023-05-17T12:29:01.839" v="126" actId="20577"/>
          <ac:spMkLst>
            <pc:docMk/>
            <pc:sldMk cId="3825531234" sldId="732"/>
            <ac:spMk id="2" creationId="{CE2CE8D2-5291-3D9E-E9C1-F07962A5E42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19.07.2023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7:59.8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1,'688'0,"-666"1,-1 1,23 5,-22-3,42 3,145-8,-192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26.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0,'907'0,"-818"4,97 17,-15 0,523-8,-448-15,-230 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0.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1,'7'0,"5"0,12 0,18 0,23 0,21 0,16 3,12 2,13-1,6 0,-2 1,-14 1,-16 0,-22 1,-17 0,-16-1,-13-2,-11-2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2.1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1,'4'0,"4"0,7 0,16 0,16 0,20 0,16 0,12 0,12 0,17 3,3 2,-5 2,-17 1,-23-1,-22-2,-18-1,-15-3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3.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19,'13'-5,"0"2,1-1,-1 2,1-1,0 2,0 0,26 2,-3-1,845 19,-751-5,186 11,-292-24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5.2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1 163,'0'-2,"1"0,-1 0,1 0,-1 0,1 1,0-1,0 0,0 0,0 1,0-1,0 1,0-1,1 1,-1-1,2 0,25-20,-12 13,0 1,1 1,0 0,0 1,22-5,91-12,371-19,-472 43,0 2,-1 1,1 1,41 13,-54-14,10 0,0 0,0-2,0-1,39-3,-10 1,94 0,-116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7.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1,'44'2,"0"3,55 11,-9 0,39 3,589 65,-620-83,0-4,102-18,-28 3,-147 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0:29.8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0 105,'4'0,"7"-4,20-3,31-9,30-1,23-1,8 2,-5 4,-6 5,-5 2,10 3,-11 1,-25 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3:17.2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22,'57'-8,"-12"1,313 1,-229 7,-1 9,4 1,349 14,-348-15,288-4,-243-8,1112 2,-1254-4,-19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24:0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1,'73'2,"105"18,-28-1,2016 141,-1763-169,-217-1,46-10,18-1,65 21,-299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02.4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79,'17'-1,"-1"-1,0 0,18-6,15-2,454-45,-163 55,-156 1,-159 1,43 7,17 1,-1-1,-58-5,37 2,-46-6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05.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1,'950'0,"-914"1,38 7,32 2,8-10,-97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09.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1,'987'15,"-787"-10,392 15,648 17,-727-70,-293 15,353 9,-351 11,2270-2,-2470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11.4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76,'48'-2,"62"-10,-15 0,657-21,-488 25,141-1,117 10,-505-1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17.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21,'1'-1,"-1"1,0-1,0 0,1 0,-1 1,0-1,1 1,-1-1,0 0,1 1,-1-1,1 1,-1-1,1 1,-1-1,1 1,0-1,-1 1,1 0,0-1,-1 1,1 0,0-1,-1 1,1 0,0 0,-1 0,2-1,25-2,-23 3,164-3,208 22,-225-8,-24-2,294 10,-292-9,-6 0,685-11,-791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20.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22,'190'-9,"-36"1,1019 4,-634 6,991-2,-1511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23.1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0 136,'880'-34,"-642"7,80-7,244 6,-381 21,622 2,-456 7,257-2,-586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19T14:18:25.0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0,'10'0,"12"0,17 0,16 0,20 0,12 0,15 0,6 0,-2 0,-10 0,-18 0,-18 0,-17 0,-12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19.07.2023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27BB-7ADB-473D-9312-8E64FED48A6C}"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501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 id="2147483719" r:id="rId4"/>
    <p:sldLayoutId id="2147483716" r:id="rId5"/>
    <p:sldLayoutId id="2147483717" r:id="rId6"/>
    <p:sldLayoutId id="2147483685" r:id="rId7"/>
    <p:sldLayoutId id="2147483718" r:id="rId8"/>
    <p:sldLayoutId id="2147483687" r:id="rId9"/>
    <p:sldLayoutId id="2147483679" r:id="rId10"/>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4.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20.xml"/><Relationship Id="rId2" Type="http://schemas.openxmlformats.org/officeDocument/2006/relationships/slide" Target="slide15.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6.xml"/><Relationship Id="rId18" Type="http://schemas.openxmlformats.org/officeDocument/2006/relationships/image" Target="../media/image20.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7.png"/><Relationship Id="rId17" Type="http://schemas.openxmlformats.org/officeDocument/2006/relationships/customXml" Target="../ink/ink8.xml"/><Relationship Id="rId2" Type="http://schemas.openxmlformats.org/officeDocument/2006/relationships/image" Target="../media/image12.png"/><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6.png"/><Relationship Id="rId19" Type="http://schemas.openxmlformats.org/officeDocument/2006/relationships/customXml" Target="../ink/ink9.xml"/><Relationship Id="rId4" Type="http://schemas.openxmlformats.org/officeDocument/2006/relationships/image" Target="../media/image13.png"/><Relationship Id="rId9" Type="http://schemas.openxmlformats.org/officeDocument/2006/relationships/customXml" Target="../ink/ink4.xml"/><Relationship Id="rId14" Type="http://schemas.openxmlformats.org/officeDocument/2006/relationships/image" Target="../media/image18.png"/><Relationship Id="rId22"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6.xml"/><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14.xml"/><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customXml" Target="../ink/ink18.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0FAC-4130-59EB-CEF7-BC68C56CF38B}"/>
              </a:ext>
            </a:extLst>
          </p:cNvPr>
          <p:cNvSpPr>
            <a:spLocks noGrp="1"/>
          </p:cNvSpPr>
          <p:nvPr>
            <p:ph type="title"/>
          </p:nvPr>
        </p:nvSpPr>
        <p:spPr/>
        <p:txBody>
          <a:bodyPr/>
          <a:lstStyle/>
          <a:p>
            <a:r>
              <a:rPr lang="en-GB"/>
              <a:t>Project entity topics</a:t>
            </a:r>
            <a:endParaRPr lang="de-DE"/>
          </a:p>
        </p:txBody>
      </p:sp>
      <p:sp>
        <p:nvSpPr>
          <p:cNvPr id="3" name="Content Placeholder 2">
            <a:extLst>
              <a:ext uri="{FF2B5EF4-FFF2-40B4-BE49-F238E27FC236}">
                <a16:creationId xmlns:a16="http://schemas.microsoft.com/office/drawing/2014/main" id="{CD60A248-B261-4E10-621B-582AE893A33F}"/>
              </a:ext>
            </a:extLst>
          </p:cNvPr>
          <p:cNvSpPr>
            <a:spLocks noGrp="1"/>
          </p:cNvSpPr>
          <p:nvPr>
            <p:ph sz="half" idx="1"/>
          </p:nvPr>
        </p:nvSpPr>
        <p:spPr>
          <a:xfrm>
            <a:off x="793488" y="1686176"/>
            <a:ext cx="7557025" cy="3731857"/>
          </a:xfrm>
        </p:spPr>
        <p:txBody>
          <a:bodyPr vert="horz" lIns="0" tIns="0" rIns="0" bIns="0" rtlCol="0" anchor="t">
            <a:noAutofit/>
          </a:bodyPr>
          <a:lstStyle/>
          <a:p>
            <a:r>
              <a:rPr lang="en-GB" sz="1600">
                <a:hlinkClick r:id="rId2" action="ppaction://hlinksldjump"/>
              </a:rPr>
              <a:t>What is the project entity?</a:t>
            </a:r>
            <a:endParaRPr lang="en-GB" sz="1600"/>
          </a:p>
          <a:p>
            <a:r>
              <a:rPr lang="en-GB" sz="1600">
                <a:hlinkClick r:id="rId3" action="ppaction://hlinksldjump"/>
              </a:rPr>
              <a:t>What are the different project implementation types?</a:t>
            </a:r>
            <a:endParaRPr lang="en-GB" sz="1600"/>
          </a:p>
          <a:p>
            <a:r>
              <a:rPr lang="en-GB" sz="1600">
                <a:hlinkClick r:id="rId4" action="ppaction://hlinksldjump"/>
              </a:rPr>
              <a:t>What are the different project set-ups?</a:t>
            </a:r>
            <a:endParaRPr lang="en-GB" sz="1600"/>
          </a:p>
          <a:p>
            <a:r>
              <a:rPr lang="en-GB" sz="1600">
                <a:hlinkClick r:id="rId5" action="ppaction://hlinksldjump"/>
              </a:rPr>
              <a:t>What is different between project set-ups?</a:t>
            </a:r>
            <a:endParaRPr lang="en-GB" sz="1600"/>
          </a:p>
          <a:p>
            <a:r>
              <a:rPr lang="en-GB" sz="1600">
                <a:hlinkClick r:id="rId6" action="ppaction://hlinksldjump"/>
              </a:rPr>
              <a:t>What are the key considerations for the project entity?</a:t>
            </a:r>
            <a:endParaRPr lang="en-GB" sz="1600"/>
          </a:p>
          <a:p>
            <a:r>
              <a:rPr lang="en-GB" sz="1600">
                <a:hlinkClick r:id="rId7" action="ppaction://hlinksldjump"/>
              </a:rPr>
              <a:t>Is the project status box automatically updated?</a:t>
            </a:r>
            <a:endParaRPr lang="en-GB" sz="1600"/>
          </a:p>
          <a:p>
            <a:r>
              <a:rPr lang="en-GB" sz="1600">
                <a:hlinkClick r:id="rId8" action="ppaction://hlinksldjump"/>
              </a:rPr>
              <a:t>What must be added under the project entity tabs &amp; log?</a:t>
            </a:r>
            <a:endParaRPr lang="en-GB" sz="1600"/>
          </a:p>
          <a:p>
            <a:r>
              <a:rPr lang="en-GB" sz="1600">
                <a:hlinkClick r:id="rId9" action="ppaction://hlinksldjump"/>
              </a:rPr>
              <a:t>How does allocation of funds to projects work in </a:t>
            </a:r>
            <a:r>
              <a:rPr lang="en-GB" sz="1600" err="1">
                <a:hlinkClick r:id="rId9" action="ppaction://hlinksldjump"/>
              </a:rPr>
              <a:t>ProMIS</a:t>
            </a:r>
            <a:r>
              <a:rPr lang="en-GB" sz="1600">
                <a:hlinkClick r:id="rId9" action="ppaction://hlinksldjump"/>
              </a:rPr>
              <a:t>?</a:t>
            </a:r>
            <a:endParaRPr lang="en-GB" sz="1600"/>
          </a:p>
          <a:p>
            <a:r>
              <a:rPr lang="en-GB" sz="1600">
                <a:latin typeface="Source Sans Pro"/>
                <a:ea typeface="Source Sans Pro"/>
                <a:hlinkClick r:id="rId10" action="ppaction://hlinksldjump"/>
              </a:rPr>
              <a:t>How does the Finance tab look like?</a:t>
            </a:r>
            <a:endParaRPr lang="en-GB" sz="1600">
              <a:ea typeface="Source Sans Pro"/>
            </a:endParaRPr>
          </a:p>
          <a:p>
            <a:r>
              <a:rPr lang="en-GB" sz="1600">
                <a:latin typeface="Source Sans Pro"/>
                <a:ea typeface="Source Sans Pro"/>
                <a:hlinkClick r:id="rId11" action="ppaction://hlinksldjump"/>
              </a:rPr>
              <a:t>What is the budget sub-tab?</a:t>
            </a:r>
            <a:endParaRPr lang="en-GB" sz="1600">
              <a:ea typeface="Source Sans Pro"/>
            </a:endParaRPr>
          </a:p>
          <a:p>
            <a:r>
              <a:rPr lang="en-GB" sz="1600">
                <a:latin typeface="Source Sans Pro"/>
                <a:ea typeface="Source Sans Pro"/>
                <a:hlinkClick r:id="rId12" action="ppaction://hlinksldjump"/>
              </a:rPr>
              <a:t>How to edit a budget or forecast?</a:t>
            </a:r>
            <a:endParaRPr lang="en-GB" sz="1600">
              <a:ea typeface="Source Sans Pro"/>
            </a:endParaRPr>
          </a:p>
          <a:p>
            <a:endParaRPr lang="de-DE">
              <a:ea typeface="Source Sans Pro" panose="020B0503030403020204" pitchFamily="34" charset="77"/>
            </a:endParaRPr>
          </a:p>
        </p:txBody>
      </p:sp>
      <p:sp>
        <p:nvSpPr>
          <p:cNvPr id="4" name="Slide Number Placeholder 3">
            <a:extLst>
              <a:ext uri="{FF2B5EF4-FFF2-40B4-BE49-F238E27FC236}">
                <a16:creationId xmlns:a16="http://schemas.microsoft.com/office/drawing/2014/main" id="{15CB853E-2CF1-E355-B526-AF3543282C18}"/>
              </a:ext>
            </a:extLst>
          </p:cNvPr>
          <p:cNvSpPr>
            <a:spLocks noGrp="1"/>
          </p:cNvSpPr>
          <p:nvPr>
            <p:ph type="sldNum" sz="quarter" idx="4"/>
          </p:nvPr>
        </p:nvSpPr>
        <p:spPr/>
        <p:txBody>
          <a:bodyPr/>
          <a:lstStyle/>
          <a:p>
            <a:fld id="{06A3B5ED-B1C0-4FCF-B405-E8D0BFB4F1F6}" type="slidenum">
              <a:rPr lang="de-DE" smtClean="0"/>
              <a:pPr/>
              <a:t>1</a:t>
            </a:fld>
            <a:endParaRPr lang="de-DE"/>
          </a:p>
        </p:txBody>
      </p:sp>
    </p:spTree>
    <p:extLst>
      <p:ext uri="{BB962C8B-B14F-4D97-AF65-F5344CB8AC3E}">
        <p14:creationId xmlns:p14="http://schemas.microsoft.com/office/powerpoint/2010/main" val="1873254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C4B0-310F-16C7-6195-1B5BF717C120}"/>
              </a:ext>
            </a:extLst>
          </p:cNvPr>
          <p:cNvSpPr>
            <a:spLocks noGrp="1"/>
          </p:cNvSpPr>
          <p:nvPr>
            <p:ph type="title"/>
          </p:nvPr>
        </p:nvSpPr>
        <p:spPr/>
        <p:txBody>
          <a:bodyPr/>
          <a:lstStyle/>
          <a:p>
            <a:r>
              <a:rPr lang="en-GB"/>
              <a:t>What must I add under the </a:t>
            </a:r>
            <a:br>
              <a:rPr lang="en-GB"/>
            </a:br>
            <a:r>
              <a:rPr lang="en-GB"/>
              <a:t>project task &amp; log tab?</a:t>
            </a:r>
            <a:endParaRPr lang="de-DE"/>
          </a:p>
        </p:txBody>
      </p:sp>
      <p:pic>
        <p:nvPicPr>
          <p:cNvPr id="6" name="Content Placeholder 5" descr="Graphical user interface, application&#10;&#10;Description automatically generated">
            <a:extLst>
              <a:ext uri="{FF2B5EF4-FFF2-40B4-BE49-F238E27FC236}">
                <a16:creationId xmlns:a16="http://schemas.microsoft.com/office/drawing/2014/main" id="{81218F72-9DB0-D8BB-A1AC-C5A29C91B9CE}"/>
              </a:ext>
            </a:extLst>
          </p:cNvPr>
          <p:cNvPicPr>
            <a:picLocks noGrp="1" noChangeAspect="1"/>
          </p:cNvPicPr>
          <p:nvPr>
            <p:ph sz="half" idx="1"/>
          </p:nvPr>
        </p:nvPicPr>
        <p:blipFill rotWithShape="1">
          <a:blip r:embed="rId2"/>
          <a:srcRect t="21985"/>
          <a:stretch/>
        </p:blipFill>
        <p:spPr>
          <a:xfrm>
            <a:off x="792963" y="1595592"/>
            <a:ext cx="7556500" cy="896783"/>
          </a:xfrm>
        </p:spPr>
      </p:pic>
      <p:sp>
        <p:nvSpPr>
          <p:cNvPr id="4" name="Slide Number Placeholder 3">
            <a:extLst>
              <a:ext uri="{FF2B5EF4-FFF2-40B4-BE49-F238E27FC236}">
                <a16:creationId xmlns:a16="http://schemas.microsoft.com/office/drawing/2014/main" id="{8C322AB9-FFCB-133C-8507-1DA889D18208}"/>
              </a:ext>
            </a:extLst>
          </p:cNvPr>
          <p:cNvSpPr>
            <a:spLocks noGrp="1"/>
          </p:cNvSpPr>
          <p:nvPr>
            <p:ph type="sldNum" sz="quarter" idx="4"/>
          </p:nvPr>
        </p:nvSpPr>
        <p:spPr/>
        <p:txBody>
          <a:bodyPr/>
          <a:lstStyle/>
          <a:p>
            <a:fld id="{06A3B5ED-B1C0-4FCF-B405-E8D0BFB4F1F6}" type="slidenum">
              <a:rPr lang="de-DE" smtClean="0"/>
              <a:pPr/>
              <a:t>10</a:t>
            </a:fld>
            <a:endParaRPr lang="de-DE"/>
          </a:p>
        </p:txBody>
      </p:sp>
      <p:sp>
        <p:nvSpPr>
          <p:cNvPr id="7" name="Rectangle: Rounded Corners 6">
            <a:extLst>
              <a:ext uri="{FF2B5EF4-FFF2-40B4-BE49-F238E27FC236}">
                <a16:creationId xmlns:a16="http://schemas.microsoft.com/office/drawing/2014/main" id="{52AF46B5-EB38-2DA2-A7B8-69D2F5FE5D0B}"/>
              </a:ext>
            </a:extLst>
          </p:cNvPr>
          <p:cNvSpPr/>
          <p:nvPr/>
        </p:nvSpPr>
        <p:spPr>
          <a:xfrm>
            <a:off x="2213361" y="1854437"/>
            <a:ext cx="350377" cy="25637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Rounded Corners 7">
            <a:extLst>
              <a:ext uri="{FF2B5EF4-FFF2-40B4-BE49-F238E27FC236}">
                <a16:creationId xmlns:a16="http://schemas.microsoft.com/office/drawing/2014/main" id="{CEC54DD8-5F47-7FD6-3533-202B301F78E4}"/>
              </a:ext>
            </a:extLst>
          </p:cNvPr>
          <p:cNvSpPr/>
          <p:nvPr/>
        </p:nvSpPr>
        <p:spPr>
          <a:xfrm>
            <a:off x="3949953" y="1864407"/>
            <a:ext cx="300527" cy="24640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a:extLst>
              <a:ext uri="{FF2B5EF4-FFF2-40B4-BE49-F238E27FC236}">
                <a16:creationId xmlns:a16="http://schemas.microsoft.com/office/drawing/2014/main" id="{C52A83AD-088D-95D0-9C3B-3B1DA21ED222}"/>
              </a:ext>
            </a:extLst>
          </p:cNvPr>
          <p:cNvSpPr txBox="1"/>
          <p:nvPr/>
        </p:nvSpPr>
        <p:spPr>
          <a:xfrm>
            <a:off x="792963" y="3217277"/>
            <a:ext cx="2599717" cy="2308324"/>
          </a:xfrm>
          <a:prstGeom prst="rect">
            <a:avLst/>
          </a:prstGeom>
          <a:noFill/>
          <a:ln>
            <a:solidFill>
              <a:srgbClr val="C00000"/>
            </a:solidFill>
          </a:ln>
        </p:spPr>
        <p:txBody>
          <a:bodyPr wrap="square" lIns="91440" tIns="45720" rIns="91440" bIns="45720" rtlCol="0" anchor="t">
            <a:spAutoFit/>
          </a:bodyPr>
          <a:lstStyle/>
          <a:p>
            <a:r>
              <a:rPr lang="en-GB" sz="1600">
                <a:latin typeface="Source Sans Pro"/>
              </a:rPr>
              <a:t>Actions/Action Plans must be added to the Project page Tasks tab (e.g. Project Visits, Narrative reports, Mid-term evaluations etc) and key actions/tasks must be pushed to the Project cycle.</a:t>
            </a:r>
          </a:p>
        </p:txBody>
      </p:sp>
      <p:sp>
        <p:nvSpPr>
          <p:cNvPr id="11" name="TextBox 10">
            <a:extLst>
              <a:ext uri="{FF2B5EF4-FFF2-40B4-BE49-F238E27FC236}">
                <a16:creationId xmlns:a16="http://schemas.microsoft.com/office/drawing/2014/main" id="{B2D28239-4BBD-3BBF-4EC6-361432C7F587}"/>
              </a:ext>
            </a:extLst>
          </p:cNvPr>
          <p:cNvSpPr txBox="1"/>
          <p:nvPr/>
        </p:nvSpPr>
        <p:spPr>
          <a:xfrm>
            <a:off x="4469450" y="3060455"/>
            <a:ext cx="3444177" cy="2278188"/>
          </a:xfrm>
          <a:prstGeom prst="rect">
            <a:avLst/>
          </a:prstGeom>
          <a:noFill/>
          <a:ln>
            <a:solidFill>
              <a:srgbClr val="C00000"/>
            </a:solidFill>
          </a:ln>
        </p:spPr>
        <p:txBody>
          <a:bodyPr wrap="square" lIns="91440" tIns="45720" rIns="91440" bIns="45720" rtlCol="0" anchor="t">
            <a:spAutoFit/>
          </a:bodyPr>
          <a:lstStyle/>
          <a:p>
            <a:r>
              <a:rPr lang="en-GB" sz="1600">
                <a:latin typeface="Source Sans Pro"/>
              </a:rPr>
              <a:t>CBM Office feedback on/in any reports must be documented via Project page Log tab e.g. this is mandatory for Narrative reports. Log tab also to be used as a diary to capture learnings and any routine/key project implementation issues considered important by the project team.</a:t>
            </a:r>
          </a:p>
          <a:p>
            <a:endParaRPr lang="de-DE"/>
          </a:p>
        </p:txBody>
      </p:sp>
      <p:sp>
        <p:nvSpPr>
          <p:cNvPr id="12" name="Arrow: Right 11">
            <a:extLst>
              <a:ext uri="{FF2B5EF4-FFF2-40B4-BE49-F238E27FC236}">
                <a16:creationId xmlns:a16="http://schemas.microsoft.com/office/drawing/2014/main" id="{734FFB06-725A-EC37-4DCF-707A0D5B27BA}"/>
              </a:ext>
            </a:extLst>
          </p:cNvPr>
          <p:cNvSpPr/>
          <p:nvPr/>
        </p:nvSpPr>
        <p:spPr>
          <a:xfrm rot="16844084">
            <a:off x="1734798" y="2552686"/>
            <a:ext cx="957129" cy="22271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rrow: Right 12">
            <a:extLst>
              <a:ext uri="{FF2B5EF4-FFF2-40B4-BE49-F238E27FC236}">
                <a16:creationId xmlns:a16="http://schemas.microsoft.com/office/drawing/2014/main" id="{4DD867DD-E73B-D467-17A3-CBE6FAE042E1}"/>
              </a:ext>
            </a:extLst>
          </p:cNvPr>
          <p:cNvSpPr/>
          <p:nvPr/>
        </p:nvSpPr>
        <p:spPr>
          <a:xfrm rot="14106366">
            <a:off x="4134664" y="2455681"/>
            <a:ext cx="957129" cy="222716"/>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1961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A84FDB-DC9A-BD9E-1B6C-2B9BA2417945}"/>
              </a:ext>
            </a:extLst>
          </p:cNvPr>
          <p:cNvCxnSpPr>
            <a:cxnSpLocks/>
            <a:stCxn id="3" idx="2"/>
            <a:endCxn id="4" idx="0"/>
          </p:cNvCxnSpPr>
          <p:nvPr/>
        </p:nvCxnSpPr>
        <p:spPr>
          <a:xfrm>
            <a:off x="5410082" y="2774117"/>
            <a:ext cx="0" cy="508222"/>
          </a:xfrm>
          <a:prstGeom prst="straightConnector1">
            <a:avLst/>
          </a:prstGeom>
          <a:ln w="25400">
            <a:solidFill>
              <a:schemeClr val="tx1"/>
            </a:solidFill>
            <a:prstDash val="sysDash"/>
            <a:headEnd type="arrow" w="lg" len="lg"/>
            <a:tailEnd type="none" w="sm"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9D466A2-ED9B-2790-15E5-F79BD8C7AAB0}"/>
              </a:ext>
            </a:extLst>
          </p:cNvPr>
          <p:cNvGrpSpPr/>
          <p:nvPr/>
        </p:nvGrpSpPr>
        <p:grpSpPr>
          <a:xfrm>
            <a:off x="906007" y="1583136"/>
            <a:ext cx="6787618" cy="3642704"/>
            <a:chOff x="1076923" y="1104571"/>
            <a:chExt cx="6787618" cy="3642704"/>
          </a:xfrm>
        </p:grpSpPr>
        <p:cxnSp>
          <p:nvCxnSpPr>
            <p:cNvPr id="51" name="Straight Arrow Connector 50">
              <a:extLst>
                <a:ext uri="{FF2B5EF4-FFF2-40B4-BE49-F238E27FC236}">
                  <a16:creationId xmlns:a16="http://schemas.microsoft.com/office/drawing/2014/main" id="{A1371F55-DF90-4E09-B287-496A6C4769AA}"/>
                </a:ext>
              </a:extLst>
            </p:cNvPr>
            <p:cNvCxnSpPr>
              <a:cxnSpLocks/>
            </p:cNvCxnSpPr>
            <p:nvPr/>
          </p:nvCxnSpPr>
          <p:spPr>
            <a:xfrm flipH="1" flipV="1">
              <a:off x="2631621" y="3062157"/>
              <a:ext cx="333174" cy="392"/>
            </a:xfrm>
            <a:prstGeom prst="straightConnector1">
              <a:avLst/>
            </a:prstGeom>
            <a:ln w="25400">
              <a:solidFill>
                <a:schemeClr val="tx1"/>
              </a:solidFill>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D6A4CD7-6480-489C-B77B-0F68423A1015}"/>
                </a:ext>
              </a:extLst>
            </p:cNvPr>
            <p:cNvCxnSpPr>
              <a:cxnSpLocks/>
            </p:cNvCxnSpPr>
            <p:nvPr/>
          </p:nvCxnSpPr>
          <p:spPr>
            <a:xfrm flipH="1">
              <a:off x="2641510" y="2576321"/>
              <a:ext cx="326894" cy="0"/>
            </a:xfrm>
            <a:prstGeom prst="straightConnector1">
              <a:avLst/>
            </a:prstGeom>
            <a:ln w="25400">
              <a:solidFill>
                <a:schemeClr val="tx1"/>
              </a:solidFill>
              <a:headEnd type="arrow" w="lg" len="lg"/>
              <a:tailEnd type="non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54228E0-2354-4B75-BADE-62D17B04E6DF}"/>
                </a:ext>
              </a:extLst>
            </p:cNvPr>
            <p:cNvCxnSpPr>
              <a:cxnSpLocks/>
            </p:cNvCxnSpPr>
            <p:nvPr/>
          </p:nvCxnSpPr>
          <p:spPr>
            <a:xfrm flipH="1" flipV="1">
              <a:off x="2640428" y="3532178"/>
              <a:ext cx="346538" cy="1195"/>
            </a:xfrm>
            <a:prstGeom prst="straightConnector1">
              <a:avLst/>
            </a:prstGeom>
            <a:ln w="25400">
              <a:solidFill>
                <a:schemeClr val="tx1"/>
              </a:solidFill>
              <a:headEnd type="arrow" w="lg" len="lg"/>
              <a:tailEnd type="none" w="sm" len="sm"/>
            </a:ln>
          </p:spPr>
          <p:style>
            <a:lnRef idx="1">
              <a:schemeClr val="accent1"/>
            </a:lnRef>
            <a:fillRef idx="0">
              <a:schemeClr val="accent1"/>
            </a:fillRef>
            <a:effectRef idx="0">
              <a:schemeClr val="accent1"/>
            </a:effectRef>
            <a:fontRef idx="minor">
              <a:schemeClr val="tx1"/>
            </a:fontRef>
          </p:style>
        </p:cxnSp>
        <p:sp>
          <p:nvSpPr>
            <p:cNvPr id="70" name="Rounded Rectangle 8">
              <a:extLst>
                <a:ext uri="{FF2B5EF4-FFF2-40B4-BE49-F238E27FC236}">
                  <a16:creationId xmlns:a16="http://schemas.microsoft.com/office/drawing/2014/main" id="{07C3523B-D64F-4270-9802-7CC21B01DB90}"/>
                </a:ext>
              </a:extLst>
            </p:cNvPr>
            <p:cNvSpPr/>
            <p:nvPr/>
          </p:nvSpPr>
          <p:spPr bwMode="auto">
            <a:xfrm>
              <a:off x="1076923" y="1951267"/>
              <a:ext cx="1549840" cy="1948193"/>
            </a:xfrm>
            <a:prstGeom prst="roundRect">
              <a:avLst/>
            </a:prstGeom>
            <a:solidFill>
              <a:schemeClr val="bg2"/>
            </a:solidFill>
            <a:ln w="28575" cap="flat" cmpd="sng" algn="ctr">
              <a:solidFill>
                <a:srgbClr val="C000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endParaRPr lang="en-GB" sz="1050"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Rounded Rectangle 3"/>
            <p:cNvSpPr/>
            <p:nvPr/>
          </p:nvSpPr>
          <p:spPr bwMode="auto">
            <a:xfrm>
              <a:off x="4916857" y="2803774"/>
              <a:ext cx="1328282" cy="516767"/>
            </a:xfrm>
            <a:prstGeom prst="roundRect">
              <a:avLst/>
            </a:prstGeom>
            <a:solidFill>
              <a:schemeClr val="accent1"/>
            </a:solidFill>
            <a:ln w="635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en-GB" sz="10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Project</a:t>
              </a:r>
            </a:p>
          </p:txBody>
        </p:sp>
        <p:sp>
          <p:nvSpPr>
            <p:cNvPr id="26" name="TextBox 25">
              <a:extLst>
                <a:ext uri="{FF2B5EF4-FFF2-40B4-BE49-F238E27FC236}">
                  <a16:creationId xmlns:a16="http://schemas.microsoft.com/office/drawing/2014/main" id="{D2FD60E4-AB8B-470B-81D9-7071E06C562C}"/>
                </a:ext>
              </a:extLst>
            </p:cNvPr>
            <p:cNvSpPr txBox="1"/>
            <p:nvPr/>
          </p:nvSpPr>
          <p:spPr>
            <a:xfrm>
              <a:off x="1170148" y="4008611"/>
              <a:ext cx="1327558" cy="738664"/>
            </a:xfrm>
            <a:prstGeom prst="rect">
              <a:avLst/>
            </a:prstGeom>
            <a:solidFill>
              <a:schemeClr val="bg2">
                <a:lumMod val="90000"/>
              </a:schemeClr>
            </a:solidFill>
          </p:spPr>
          <p:txBody>
            <a:bodyPr wrap="square" rtlCol="0">
              <a:spAutoFit/>
            </a:bodyPr>
            <a:lstStyle>
              <a:defPPr>
                <a:defRPr lang="en-US"/>
              </a:defPPr>
              <a:lvl1pPr>
                <a:defRPr sz="1200" b="1" i="1">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defTabSz="685800">
                <a:defRPr/>
              </a:pPr>
              <a:r>
                <a:rPr lang="en-GB" sz="1050">
                  <a:solidFill>
                    <a:schemeClr val="tx1"/>
                  </a:solidFill>
                </a:rPr>
                <a:t>Funding tabs:</a:t>
              </a:r>
            </a:p>
            <a:p>
              <a:pPr marL="171450" indent="-171450" defTabSz="685800">
                <a:buFont typeface="Arial" panose="020B0604020202020204" pitchFamily="34" charset="0"/>
                <a:buChar char="•"/>
                <a:defRPr/>
              </a:pPr>
              <a:r>
                <a:rPr lang="en-GB" sz="1050">
                  <a:solidFill>
                    <a:schemeClr val="tx1"/>
                  </a:solidFill>
                </a:rPr>
                <a:t>Funding plan</a:t>
              </a:r>
            </a:p>
            <a:p>
              <a:pPr marL="171450" indent="-171450" defTabSz="685800">
                <a:buFont typeface="Arial" panose="020B0604020202020204" pitchFamily="34" charset="0"/>
                <a:buChar char="•"/>
                <a:defRPr/>
              </a:pPr>
              <a:r>
                <a:rPr lang="en-GB" sz="1050">
                  <a:solidFill>
                    <a:schemeClr val="tx1"/>
                  </a:solidFill>
                </a:rPr>
                <a:t>Allocations </a:t>
              </a:r>
            </a:p>
            <a:p>
              <a:pPr marL="171450" indent="-171450" defTabSz="685800">
                <a:buFont typeface="Arial" panose="020B0604020202020204" pitchFamily="34" charset="0"/>
                <a:buChar char="•"/>
                <a:defRPr/>
              </a:pPr>
              <a:r>
                <a:rPr lang="en-GB" sz="1050">
                  <a:solidFill>
                    <a:schemeClr val="tx1"/>
                  </a:solidFill>
                </a:rPr>
                <a:t>Income schedule </a:t>
              </a:r>
            </a:p>
          </p:txBody>
        </p:sp>
        <p:sp>
          <p:nvSpPr>
            <p:cNvPr id="33" name="TextBox 32">
              <a:extLst>
                <a:ext uri="{FF2B5EF4-FFF2-40B4-BE49-F238E27FC236}">
                  <a16:creationId xmlns:a16="http://schemas.microsoft.com/office/drawing/2014/main" id="{2189AFCF-74FF-4769-83C3-A944EF76EB19}"/>
                </a:ext>
              </a:extLst>
            </p:cNvPr>
            <p:cNvSpPr txBox="1"/>
            <p:nvPr/>
          </p:nvSpPr>
          <p:spPr>
            <a:xfrm>
              <a:off x="4916791" y="3439344"/>
              <a:ext cx="1851477" cy="1061829"/>
            </a:xfrm>
            <a:prstGeom prst="rect">
              <a:avLst/>
            </a:prstGeom>
            <a:solidFill>
              <a:schemeClr val="bg2">
                <a:lumMod val="90000"/>
              </a:schemeClr>
            </a:solidFill>
          </p:spPr>
          <p:txBody>
            <a:bodyPr wrap="square" rtlCol="0">
              <a:spAutoFit/>
            </a:bodyPr>
            <a:lstStyle/>
            <a:p>
              <a:pPr defTabSz="685800">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Project sub-tabs and forms:</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Monitoring (summary)</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Incoming funding  </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Transfers</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Expenditure</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Transactions</a:t>
              </a:r>
            </a:p>
          </p:txBody>
        </p:sp>
        <p:cxnSp>
          <p:nvCxnSpPr>
            <p:cNvPr id="41" name="Straight Arrow Connector 40">
              <a:extLst>
                <a:ext uri="{FF2B5EF4-FFF2-40B4-BE49-F238E27FC236}">
                  <a16:creationId xmlns:a16="http://schemas.microsoft.com/office/drawing/2014/main" id="{088367BF-A9CB-4CB0-8AB6-9436AE8926A0}"/>
                </a:ext>
              </a:extLst>
            </p:cNvPr>
            <p:cNvCxnSpPr>
              <a:cxnSpLocks/>
            </p:cNvCxnSpPr>
            <p:nvPr/>
          </p:nvCxnSpPr>
          <p:spPr>
            <a:xfrm flipH="1" flipV="1">
              <a:off x="2967944" y="2562480"/>
              <a:ext cx="9673" cy="969698"/>
            </a:xfrm>
            <a:prstGeom prst="straightConnector1">
              <a:avLst/>
            </a:prstGeom>
            <a:ln w="28575">
              <a:solidFill>
                <a:schemeClr val="tx1"/>
              </a:solidFill>
              <a:tailEnd type="none" w="sm" len="sm"/>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FB8FA39-D071-4C11-91B2-2B5C798680CE}"/>
                </a:ext>
              </a:extLst>
            </p:cNvPr>
            <p:cNvSpPr txBox="1"/>
            <p:nvPr/>
          </p:nvSpPr>
          <p:spPr>
            <a:xfrm>
              <a:off x="1209747" y="2032188"/>
              <a:ext cx="1221577" cy="461665"/>
            </a:xfrm>
            <a:prstGeom prst="rect">
              <a:avLst/>
            </a:prstGeom>
            <a:solidFill>
              <a:schemeClr val="bg2"/>
            </a:solidFill>
          </p:spPr>
          <p:txBody>
            <a:bodyPr wrap="square" rtlCol="0">
              <a:spAutoFit/>
            </a:bodyPr>
            <a:lstStyle>
              <a:defPPr>
                <a:defRPr lang="en-US"/>
              </a:defPPr>
              <a:lvl1pPr>
                <a:defRPr sz="1200" b="1">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defTabSz="685800">
                <a:defRPr/>
              </a:pPr>
              <a:r>
                <a:rPr lang="en-GB">
                  <a:solidFill>
                    <a:schemeClr val="tx1"/>
                  </a:solidFill>
                </a:rPr>
                <a:t>Funding pages</a:t>
              </a:r>
            </a:p>
            <a:p>
              <a:pPr defTabSz="685800">
                <a:defRPr/>
              </a:pPr>
              <a:endParaRPr lang="en-GB">
                <a:solidFill>
                  <a:schemeClr val="tx1"/>
                </a:solidFill>
              </a:endParaRPr>
            </a:p>
          </p:txBody>
        </p:sp>
        <p:sp>
          <p:nvSpPr>
            <p:cNvPr id="27" name="Rounded Rectangle 8">
              <a:extLst>
                <a:ext uri="{FF2B5EF4-FFF2-40B4-BE49-F238E27FC236}">
                  <a16:creationId xmlns:a16="http://schemas.microsoft.com/office/drawing/2014/main" id="{E84FB1C3-1196-4196-A825-6EDEBB4BF50D}"/>
                </a:ext>
              </a:extLst>
            </p:cNvPr>
            <p:cNvSpPr/>
            <p:nvPr/>
          </p:nvSpPr>
          <p:spPr bwMode="auto">
            <a:xfrm>
              <a:off x="1184327" y="2349898"/>
              <a:ext cx="1327557" cy="432810"/>
            </a:xfrm>
            <a:prstGeom prst="roundRect">
              <a:avLst/>
            </a:prstGeom>
            <a:solidFill>
              <a:schemeClr val="bg2"/>
            </a:solidFill>
            <a:ln w="6350"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en-GB" sz="1050" b="1">
                  <a:latin typeface="Open Sans Light" panose="020B0306030504020204" pitchFamily="34" charset="0"/>
                  <a:ea typeface="Open Sans Light" panose="020B0306030504020204" pitchFamily="34" charset="0"/>
                  <a:cs typeface="Open Sans Light" panose="020B0306030504020204" pitchFamily="34" charset="0"/>
                </a:rPr>
                <a:t>Institutional funds</a:t>
              </a:r>
            </a:p>
          </p:txBody>
        </p:sp>
        <p:sp>
          <p:nvSpPr>
            <p:cNvPr id="36" name="TextBox 35">
              <a:extLst>
                <a:ext uri="{FF2B5EF4-FFF2-40B4-BE49-F238E27FC236}">
                  <a16:creationId xmlns:a16="http://schemas.microsoft.com/office/drawing/2014/main" id="{01277377-8A1F-4D24-92DC-297AAF1E0222}"/>
                </a:ext>
              </a:extLst>
            </p:cNvPr>
            <p:cNvSpPr txBox="1"/>
            <p:nvPr/>
          </p:nvSpPr>
          <p:spPr>
            <a:xfrm>
              <a:off x="3145072" y="3102584"/>
              <a:ext cx="1604265" cy="577081"/>
            </a:xfrm>
            <a:prstGeom prst="rect">
              <a:avLst/>
            </a:prstGeom>
            <a:noFill/>
          </p:spPr>
          <p:txBody>
            <a:bodyPr wrap="square" rtlCol="0">
              <a:spAutoFit/>
            </a:bodyPr>
            <a:lstStyle/>
            <a:p>
              <a:pPr defTabSz="685800">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Money is allocated from Funding pages directly to a Project</a:t>
              </a:r>
            </a:p>
          </p:txBody>
        </p:sp>
        <p:sp>
          <p:nvSpPr>
            <p:cNvPr id="39" name="Rounded Rectangle 8">
              <a:extLst>
                <a:ext uri="{FF2B5EF4-FFF2-40B4-BE49-F238E27FC236}">
                  <a16:creationId xmlns:a16="http://schemas.microsoft.com/office/drawing/2014/main" id="{07355D5F-65C1-42D0-8BC7-4D0A946FC54C}"/>
                </a:ext>
              </a:extLst>
            </p:cNvPr>
            <p:cNvSpPr/>
            <p:nvPr/>
          </p:nvSpPr>
          <p:spPr bwMode="auto">
            <a:xfrm>
              <a:off x="1170149" y="2849129"/>
              <a:ext cx="1327557" cy="432810"/>
            </a:xfrm>
            <a:prstGeom prst="roundRect">
              <a:avLst/>
            </a:prstGeom>
            <a:solidFill>
              <a:schemeClr val="bg2"/>
            </a:solidFill>
            <a:ln w="6350"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en-GB" sz="1050" b="1">
                  <a:latin typeface="Open Sans Light" panose="020B0306030504020204" pitchFamily="34" charset="0"/>
                  <a:ea typeface="Open Sans Light" panose="020B0306030504020204" pitchFamily="34" charset="0"/>
                  <a:cs typeface="Open Sans Light" panose="020B0306030504020204" pitchFamily="34" charset="0"/>
                </a:rPr>
                <a:t>Major donor funds</a:t>
              </a:r>
            </a:p>
          </p:txBody>
        </p:sp>
        <p:sp>
          <p:nvSpPr>
            <p:cNvPr id="42" name="Rounded Rectangle 8">
              <a:extLst>
                <a:ext uri="{FF2B5EF4-FFF2-40B4-BE49-F238E27FC236}">
                  <a16:creationId xmlns:a16="http://schemas.microsoft.com/office/drawing/2014/main" id="{5F734177-40D9-46F7-919F-C45E3E44FB93}"/>
                </a:ext>
              </a:extLst>
            </p:cNvPr>
            <p:cNvSpPr/>
            <p:nvPr/>
          </p:nvSpPr>
          <p:spPr bwMode="auto">
            <a:xfrm>
              <a:off x="1170149" y="3367983"/>
              <a:ext cx="1327557" cy="432810"/>
            </a:xfrm>
            <a:prstGeom prst="roundRect">
              <a:avLst/>
            </a:prstGeom>
            <a:solidFill>
              <a:schemeClr val="bg2"/>
            </a:solidFill>
            <a:ln w="6350" cap="flat" cmpd="sng" algn="ctr">
              <a:solidFill>
                <a:schemeClr val="tx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en-GB" sz="1050" b="1">
                  <a:latin typeface="Open Sans Light" panose="020B0306030504020204" pitchFamily="34" charset="0"/>
                  <a:ea typeface="Open Sans Light" panose="020B0306030504020204" pitchFamily="34" charset="0"/>
                  <a:cs typeface="Open Sans Light" panose="020B0306030504020204" pitchFamily="34" charset="0"/>
                </a:rPr>
                <a:t>Free funds</a:t>
              </a:r>
            </a:p>
          </p:txBody>
        </p:sp>
        <p:cxnSp>
          <p:nvCxnSpPr>
            <p:cNvPr id="21" name="Straight Arrow Connector 20">
              <a:extLst>
                <a:ext uri="{FF2B5EF4-FFF2-40B4-BE49-F238E27FC236}">
                  <a16:creationId xmlns:a16="http://schemas.microsoft.com/office/drawing/2014/main" id="{CDC1F534-E7EF-3AFC-BC8E-C0CBCD503ECC}"/>
                </a:ext>
              </a:extLst>
            </p:cNvPr>
            <p:cNvCxnSpPr>
              <a:cxnSpLocks/>
              <a:stCxn id="4" idx="1"/>
            </p:cNvCxnSpPr>
            <p:nvPr/>
          </p:nvCxnSpPr>
          <p:spPr>
            <a:xfrm flipH="1">
              <a:off x="2980843" y="3062157"/>
              <a:ext cx="1936015" cy="0"/>
            </a:xfrm>
            <a:prstGeom prst="straightConnector1">
              <a:avLst/>
            </a:prstGeom>
            <a:ln w="25400">
              <a:solidFill>
                <a:schemeClr val="tx1"/>
              </a:solidFill>
              <a:headEnd type="arrow" w="lg" len="lg"/>
              <a:tailEnd type="none" w="sm" len="sm"/>
            </a:ln>
          </p:spPr>
          <p:style>
            <a:lnRef idx="1">
              <a:schemeClr val="accent1"/>
            </a:lnRef>
            <a:fillRef idx="0">
              <a:schemeClr val="accent1"/>
            </a:fillRef>
            <a:effectRef idx="0">
              <a:schemeClr val="accent1"/>
            </a:effectRef>
            <a:fontRef idx="minor">
              <a:schemeClr val="tx1"/>
            </a:fontRef>
          </p:style>
        </p:cxnSp>
        <p:sp>
          <p:nvSpPr>
            <p:cNvPr id="3" name="Rounded Rectangle 3">
              <a:extLst>
                <a:ext uri="{FF2B5EF4-FFF2-40B4-BE49-F238E27FC236}">
                  <a16:creationId xmlns:a16="http://schemas.microsoft.com/office/drawing/2014/main" id="{611D629D-BCF7-B471-E5A0-C5076E02BC89}"/>
                </a:ext>
              </a:extLst>
            </p:cNvPr>
            <p:cNvSpPr/>
            <p:nvPr/>
          </p:nvSpPr>
          <p:spPr bwMode="auto">
            <a:xfrm>
              <a:off x="4916857" y="1778785"/>
              <a:ext cx="1328282" cy="516767"/>
            </a:xfrm>
            <a:prstGeom prst="roundRect">
              <a:avLst/>
            </a:prstGeom>
            <a:solidFill>
              <a:schemeClr val="accent1"/>
            </a:solidFill>
            <a:ln w="635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en-GB" sz="1050" b="1">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Programme</a:t>
              </a:r>
            </a:p>
          </p:txBody>
        </p:sp>
        <p:sp>
          <p:nvSpPr>
            <p:cNvPr id="9" name="TextBox 8">
              <a:extLst>
                <a:ext uri="{FF2B5EF4-FFF2-40B4-BE49-F238E27FC236}">
                  <a16:creationId xmlns:a16="http://schemas.microsoft.com/office/drawing/2014/main" id="{EBE620E9-FFC3-31B1-4DB4-F5CEF93F136E}"/>
                </a:ext>
              </a:extLst>
            </p:cNvPr>
            <p:cNvSpPr txBox="1"/>
            <p:nvPr/>
          </p:nvSpPr>
          <p:spPr>
            <a:xfrm>
              <a:off x="4916792" y="1104571"/>
              <a:ext cx="2114782" cy="577081"/>
            </a:xfrm>
            <a:prstGeom prst="rect">
              <a:avLst/>
            </a:prstGeom>
            <a:solidFill>
              <a:schemeClr val="bg2">
                <a:lumMod val="90000"/>
              </a:schemeClr>
            </a:solidFill>
          </p:spPr>
          <p:txBody>
            <a:bodyPr wrap="square" rtlCol="0">
              <a:spAutoFit/>
            </a:bodyPr>
            <a:lstStyle/>
            <a:p>
              <a:pPr defTabSz="685800">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Programme information</a:t>
              </a:r>
            </a:p>
            <a:p>
              <a:pPr marL="171450" indent="-171450" defTabSz="685800">
                <a:buFont typeface="Arial" panose="020B0604020202020204" pitchFamily="34" charset="0"/>
                <a:buChar char="•"/>
                <a:defRPr/>
              </a:pPr>
              <a:r>
                <a:rPr lang="en-GB" sz="1050" b="1" i="1">
                  <a:latin typeface="Open Sans Light" panose="020B0306030504020204" pitchFamily="34" charset="0"/>
                  <a:ea typeface="Open Sans Light" panose="020B0306030504020204" pitchFamily="34" charset="0"/>
                  <a:cs typeface="Open Sans Light" panose="020B0306030504020204" pitchFamily="34" charset="0"/>
                </a:rPr>
                <a:t>Monitoring (roll-up from Projects)</a:t>
              </a:r>
            </a:p>
          </p:txBody>
        </p:sp>
        <p:sp>
          <p:nvSpPr>
            <p:cNvPr id="10" name="TextBox 9">
              <a:extLst>
                <a:ext uri="{FF2B5EF4-FFF2-40B4-BE49-F238E27FC236}">
                  <a16:creationId xmlns:a16="http://schemas.microsoft.com/office/drawing/2014/main" id="{2330F38F-080D-7CC6-5342-5AEBC2AAB642}"/>
                </a:ext>
              </a:extLst>
            </p:cNvPr>
            <p:cNvSpPr txBox="1"/>
            <p:nvPr/>
          </p:nvSpPr>
          <p:spPr>
            <a:xfrm>
              <a:off x="7031574" y="2865949"/>
              <a:ext cx="832967" cy="415498"/>
            </a:xfrm>
            <a:prstGeom prst="rect">
              <a:avLst/>
            </a:prstGeom>
            <a:solidFill>
              <a:schemeClr val="bg1">
                <a:lumMod val="95000"/>
              </a:schemeClr>
            </a:solidFill>
          </p:spPr>
          <p:txBody>
            <a:bodyPr wrap="square" rtlCol="0">
              <a:spAutoFit/>
            </a:bodyPr>
            <a:lstStyle/>
            <a:p>
              <a:r>
                <a:rPr lang="en-GB" sz="1050" b="1" i="1">
                  <a:latin typeface="Open Sans Light" panose="020B0306030504020204" pitchFamily="34" charset="0"/>
                  <a:ea typeface="Open Sans Light" panose="020B0306030504020204" pitchFamily="34" charset="0"/>
                  <a:cs typeface="Open Sans Light" panose="020B0306030504020204" pitchFamily="34" charset="0"/>
                </a:rPr>
                <a:t>Transfers to partners</a:t>
              </a:r>
            </a:p>
          </p:txBody>
        </p:sp>
        <p:cxnSp>
          <p:nvCxnSpPr>
            <p:cNvPr id="11" name="Straight Arrow Connector 10">
              <a:extLst>
                <a:ext uri="{FF2B5EF4-FFF2-40B4-BE49-F238E27FC236}">
                  <a16:creationId xmlns:a16="http://schemas.microsoft.com/office/drawing/2014/main" id="{58FD74E8-AFA6-CE83-F044-6F35FABAA380}"/>
                </a:ext>
              </a:extLst>
            </p:cNvPr>
            <p:cNvCxnSpPr>
              <a:cxnSpLocks/>
              <a:stCxn id="10" idx="1"/>
              <a:endCxn id="4" idx="3"/>
            </p:cNvCxnSpPr>
            <p:nvPr/>
          </p:nvCxnSpPr>
          <p:spPr>
            <a:xfrm flipH="1" flipV="1">
              <a:off x="6245139" y="3062158"/>
              <a:ext cx="786435" cy="11540"/>
            </a:xfrm>
            <a:prstGeom prst="straightConnector1">
              <a:avLst/>
            </a:prstGeom>
            <a:ln w="25400">
              <a:solidFill>
                <a:schemeClr val="tx1"/>
              </a:solidFill>
              <a:headEnd type="arrow" w="lg" len="lg"/>
              <a:tailEnd type="none" w="sm" len="sm"/>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7152BEE8-69A5-8932-863C-1C4A4A95949A}"/>
              </a:ext>
            </a:extLst>
          </p:cNvPr>
          <p:cNvSpPr>
            <a:spLocks noGrp="1"/>
          </p:cNvSpPr>
          <p:nvPr>
            <p:ph type="title"/>
          </p:nvPr>
        </p:nvSpPr>
        <p:spPr/>
        <p:txBody>
          <a:bodyPr/>
          <a:lstStyle/>
          <a:p>
            <a:r>
              <a:rPr lang="en-GB">
                <a:latin typeface="Source Sans Pro Semibold"/>
              </a:rPr>
              <a:t>How does allocation of funds </a:t>
            </a:r>
            <a:br>
              <a:rPr lang="en-GB">
                <a:latin typeface="Source Sans Pro Semibold"/>
              </a:rPr>
            </a:br>
            <a:r>
              <a:rPr lang="en-GB">
                <a:latin typeface="Source Sans Pro Semibold"/>
              </a:rPr>
              <a:t>work in </a:t>
            </a:r>
            <a:r>
              <a:rPr lang="en-GB" err="1">
                <a:latin typeface="Source Sans Pro Semibold"/>
              </a:rPr>
              <a:t>ProMIS</a:t>
            </a:r>
            <a:r>
              <a:rPr lang="en-GB">
                <a:latin typeface="Source Sans Pro Semibold"/>
              </a:rPr>
              <a:t>?</a:t>
            </a:r>
            <a:endParaRPr lang="en-GB"/>
          </a:p>
        </p:txBody>
      </p:sp>
      <p:sp>
        <p:nvSpPr>
          <p:cNvPr id="2" name="Slide Number Placeholder 1">
            <a:extLst>
              <a:ext uri="{FF2B5EF4-FFF2-40B4-BE49-F238E27FC236}">
                <a16:creationId xmlns:a16="http://schemas.microsoft.com/office/drawing/2014/main" id="{C06D3D9F-C732-CDD7-BACD-9D4B084E330F}"/>
              </a:ext>
            </a:extLst>
          </p:cNvPr>
          <p:cNvSpPr>
            <a:spLocks noGrp="1"/>
          </p:cNvSpPr>
          <p:nvPr>
            <p:ph type="sldNum" sz="quarter" idx="4"/>
          </p:nvPr>
        </p:nvSpPr>
        <p:spPr/>
        <p:txBody>
          <a:bodyPr/>
          <a:lstStyle/>
          <a:p>
            <a:fld id="{06A3B5ED-B1C0-4FCF-B405-E8D0BFB4F1F6}" type="slidenum">
              <a:rPr lang="de-DE" smtClean="0"/>
              <a:pPr/>
              <a:t>11</a:t>
            </a:fld>
            <a:endParaRPr lang="en-GB"/>
          </a:p>
        </p:txBody>
      </p:sp>
    </p:spTree>
    <p:extLst>
      <p:ext uri="{BB962C8B-B14F-4D97-AF65-F5344CB8AC3E}">
        <p14:creationId xmlns:p14="http://schemas.microsoft.com/office/powerpoint/2010/main" val="364634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8850-658F-268C-0B74-E708FACEAEB7}"/>
              </a:ext>
            </a:extLst>
          </p:cNvPr>
          <p:cNvSpPr>
            <a:spLocks noGrp="1"/>
          </p:cNvSpPr>
          <p:nvPr>
            <p:ph type="title"/>
          </p:nvPr>
        </p:nvSpPr>
        <p:spPr/>
        <p:txBody>
          <a:bodyPr/>
          <a:lstStyle/>
          <a:p>
            <a:r>
              <a:rPr lang="en-GB">
                <a:latin typeface="Source Sans Pro Semibold"/>
                <a:ea typeface="Source Sans Pro Semibold"/>
              </a:rPr>
              <a:t>How does the Finance tab </a:t>
            </a:r>
            <a:br>
              <a:rPr lang="en-GB"/>
            </a:br>
            <a:r>
              <a:rPr lang="en-GB">
                <a:latin typeface="Source Sans Pro Semibold"/>
                <a:ea typeface="Source Sans Pro Semibold"/>
              </a:rPr>
              <a:t>look like?</a:t>
            </a:r>
            <a:endParaRPr lang="de-DE">
              <a:latin typeface="Source Sans Pro Semibold"/>
              <a:ea typeface="Source Sans Pro Semibold"/>
            </a:endParaRPr>
          </a:p>
        </p:txBody>
      </p:sp>
      <p:pic>
        <p:nvPicPr>
          <p:cNvPr id="6" name="Content Placeholder 5" descr="Graphical user interface, table&#10;&#10;Description automatically generated">
            <a:extLst>
              <a:ext uri="{FF2B5EF4-FFF2-40B4-BE49-F238E27FC236}">
                <a16:creationId xmlns:a16="http://schemas.microsoft.com/office/drawing/2014/main" id="{E4D0475E-E18B-3594-020C-D8FEC22C7189}"/>
              </a:ext>
            </a:extLst>
          </p:cNvPr>
          <p:cNvPicPr>
            <a:picLocks noGrp="1" noChangeAspect="1"/>
          </p:cNvPicPr>
          <p:nvPr>
            <p:ph sz="half" idx="1"/>
          </p:nvPr>
        </p:nvPicPr>
        <p:blipFill>
          <a:blip r:embed="rId2"/>
          <a:stretch>
            <a:fillRect/>
          </a:stretch>
        </p:blipFill>
        <p:spPr>
          <a:xfrm>
            <a:off x="872406" y="1370032"/>
            <a:ext cx="5643717" cy="4197239"/>
          </a:xfrm>
        </p:spPr>
      </p:pic>
      <p:sp>
        <p:nvSpPr>
          <p:cNvPr id="4" name="Slide Number Placeholder 3">
            <a:extLst>
              <a:ext uri="{FF2B5EF4-FFF2-40B4-BE49-F238E27FC236}">
                <a16:creationId xmlns:a16="http://schemas.microsoft.com/office/drawing/2014/main" id="{D5A3E0A9-A95E-A653-8CDA-A29F644A8B67}"/>
              </a:ext>
            </a:extLst>
          </p:cNvPr>
          <p:cNvSpPr>
            <a:spLocks noGrp="1"/>
          </p:cNvSpPr>
          <p:nvPr>
            <p:ph type="sldNum" sz="quarter" idx="4"/>
          </p:nvPr>
        </p:nvSpPr>
        <p:spPr/>
        <p:txBody>
          <a:bodyPr/>
          <a:lstStyle/>
          <a:p>
            <a:fld id="{06A3B5ED-B1C0-4FCF-B405-E8D0BFB4F1F6}" type="slidenum">
              <a:rPr lang="de-DE" smtClean="0"/>
              <a:pPr/>
              <a:t>12</a:t>
            </a:fld>
            <a:endParaRPr lang="de-DE"/>
          </a:p>
        </p:txBody>
      </p:sp>
      <p:sp>
        <p:nvSpPr>
          <p:cNvPr id="7" name="Rectangle: Rounded Corners 6">
            <a:extLst>
              <a:ext uri="{FF2B5EF4-FFF2-40B4-BE49-F238E27FC236}">
                <a16:creationId xmlns:a16="http://schemas.microsoft.com/office/drawing/2014/main" id="{3E3DAE6E-F5C3-0EA8-CED7-54BCEA23530D}"/>
              </a:ext>
            </a:extLst>
          </p:cNvPr>
          <p:cNvSpPr/>
          <p:nvPr/>
        </p:nvSpPr>
        <p:spPr>
          <a:xfrm>
            <a:off x="872406" y="2689316"/>
            <a:ext cx="5182399" cy="89678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n w="12700">
                <a:solidFill>
                  <a:schemeClr val="tx1"/>
                </a:solidFill>
              </a:ln>
            </a:endParaRPr>
          </a:p>
        </p:txBody>
      </p:sp>
      <p:sp>
        <p:nvSpPr>
          <p:cNvPr id="8" name="TextBox 7">
            <a:extLst>
              <a:ext uri="{FF2B5EF4-FFF2-40B4-BE49-F238E27FC236}">
                <a16:creationId xmlns:a16="http://schemas.microsoft.com/office/drawing/2014/main" id="{FED43A10-970C-66D8-D0D4-E5CC28FFA54D}"/>
              </a:ext>
            </a:extLst>
          </p:cNvPr>
          <p:cNvSpPr txBox="1"/>
          <p:nvPr/>
        </p:nvSpPr>
        <p:spPr>
          <a:xfrm>
            <a:off x="6054805" y="2814541"/>
            <a:ext cx="2561490" cy="646331"/>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Incoming funding for the Project (via allocations from Funding pages)</a:t>
            </a:r>
          </a:p>
        </p:txBody>
      </p:sp>
      <p:sp>
        <p:nvSpPr>
          <p:cNvPr id="9" name="Rectangle: Rounded Corners 8">
            <a:extLst>
              <a:ext uri="{FF2B5EF4-FFF2-40B4-BE49-F238E27FC236}">
                <a16:creationId xmlns:a16="http://schemas.microsoft.com/office/drawing/2014/main" id="{B1CBF927-2604-366E-FF2B-E5CB7D2B6F12}"/>
              </a:ext>
            </a:extLst>
          </p:cNvPr>
          <p:cNvSpPr/>
          <p:nvPr/>
        </p:nvSpPr>
        <p:spPr>
          <a:xfrm>
            <a:off x="925756" y="2236366"/>
            <a:ext cx="1257265" cy="32326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TextBox 9">
            <a:extLst>
              <a:ext uri="{FF2B5EF4-FFF2-40B4-BE49-F238E27FC236}">
                <a16:creationId xmlns:a16="http://schemas.microsoft.com/office/drawing/2014/main" id="{01E19E95-8F82-9A5F-3B30-1D261610DD9F}"/>
              </a:ext>
            </a:extLst>
          </p:cNvPr>
          <p:cNvSpPr txBox="1"/>
          <p:nvPr/>
        </p:nvSpPr>
        <p:spPr>
          <a:xfrm>
            <a:off x="5508807" y="2259087"/>
            <a:ext cx="3365556"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Filters: currency, forecast and budget version</a:t>
            </a:r>
          </a:p>
        </p:txBody>
      </p:sp>
      <p:sp>
        <p:nvSpPr>
          <p:cNvPr id="11" name="Rectangle: Rounded Corners 10">
            <a:extLst>
              <a:ext uri="{FF2B5EF4-FFF2-40B4-BE49-F238E27FC236}">
                <a16:creationId xmlns:a16="http://schemas.microsoft.com/office/drawing/2014/main" id="{28F25B21-E4DA-BDCF-FEC9-68A26E891516}"/>
              </a:ext>
            </a:extLst>
          </p:cNvPr>
          <p:cNvSpPr/>
          <p:nvPr/>
        </p:nvSpPr>
        <p:spPr>
          <a:xfrm>
            <a:off x="876328" y="3775432"/>
            <a:ext cx="5182399" cy="49580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n w="12700">
                <a:solidFill>
                  <a:schemeClr val="tx1"/>
                </a:solidFill>
              </a:ln>
            </a:endParaRPr>
          </a:p>
        </p:txBody>
      </p:sp>
      <p:sp>
        <p:nvSpPr>
          <p:cNvPr id="13" name="Rectangle: Rounded Corners 12">
            <a:extLst>
              <a:ext uri="{FF2B5EF4-FFF2-40B4-BE49-F238E27FC236}">
                <a16:creationId xmlns:a16="http://schemas.microsoft.com/office/drawing/2014/main" id="{B05283AA-B018-3FF0-458E-83ECD7F40D63}"/>
              </a:ext>
            </a:extLst>
          </p:cNvPr>
          <p:cNvSpPr/>
          <p:nvPr/>
        </p:nvSpPr>
        <p:spPr>
          <a:xfrm>
            <a:off x="2561974" y="2236365"/>
            <a:ext cx="1257265" cy="32326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n w="12700">
                <a:solidFill>
                  <a:schemeClr val="tx1"/>
                </a:solidFill>
              </a:ln>
            </a:endParaRPr>
          </a:p>
        </p:txBody>
      </p:sp>
      <p:sp>
        <p:nvSpPr>
          <p:cNvPr id="14" name="Rectangle: Rounded Corners 13">
            <a:extLst>
              <a:ext uri="{FF2B5EF4-FFF2-40B4-BE49-F238E27FC236}">
                <a16:creationId xmlns:a16="http://schemas.microsoft.com/office/drawing/2014/main" id="{5F675F1B-ECD7-9ABA-7E2B-113E0984A8D8}"/>
              </a:ext>
            </a:extLst>
          </p:cNvPr>
          <p:cNvSpPr/>
          <p:nvPr/>
        </p:nvSpPr>
        <p:spPr>
          <a:xfrm>
            <a:off x="4181716" y="2236365"/>
            <a:ext cx="1257265" cy="32326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n w="12700">
                <a:solidFill>
                  <a:schemeClr val="tx1"/>
                </a:solidFill>
              </a:ln>
            </a:endParaRPr>
          </a:p>
        </p:txBody>
      </p:sp>
      <p:sp>
        <p:nvSpPr>
          <p:cNvPr id="15" name="Rectangle: Rounded Corners 14">
            <a:extLst>
              <a:ext uri="{FF2B5EF4-FFF2-40B4-BE49-F238E27FC236}">
                <a16:creationId xmlns:a16="http://schemas.microsoft.com/office/drawing/2014/main" id="{9DD0F730-CBFA-41FC-5EA2-AFDFB33A92BA}"/>
              </a:ext>
            </a:extLst>
          </p:cNvPr>
          <p:cNvSpPr/>
          <p:nvPr/>
        </p:nvSpPr>
        <p:spPr>
          <a:xfrm>
            <a:off x="864168" y="4391397"/>
            <a:ext cx="5643717" cy="117587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ln w="12700">
                <a:solidFill>
                  <a:schemeClr val="tx1"/>
                </a:solidFill>
              </a:ln>
            </a:endParaRPr>
          </a:p>
        </p:txBody>
      </p:sp>
      <p:sp>
        <p:nvSpPr>
          <p:cNvPr id="16" name="TextBox 15">
            <a:extLst>
              <a:ext uri="{FF2B5EF4-FFF2-40B4-BE49-F238E27FC236}">
                <a16:creationId xmlns:a16="http://schemas.microsoft.com/office/drawing/2014/main" id="{3E9FB7E8-7851-B90E-65EC-0D5D5FB9F5D9}"/>
              </a:ext>
            </a:extLst>
          </p:cNvPr>
          <p:cNvSpPr txBox="1"/>
          <p:nvPr/>
        </p:nvSpPr>
        <p:spPr>
          <a:xfrm>
            <a:off x="6124826" y="3823111"/>
            <a:ext cx="2561490"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Project forecast</a:t>
            </a:r>
          </a:p>
        </p:txBody>
      </p:sp>
      <p:sp>
        <p:nvSpPr>
          <p:cNvPr id="17" name="TextBox 16">
            <a:extLst>
              <a:ext uri="{FF2B5EF4-FFF2-40B4-BE49-F238E27FC236}">
                <a16:creationId xmlns:a16="http://schemas.microsoft.com/office/drawing/2014/main" id="{EE1319F0-49C4-2BF8-BBD6-07578FD6CF3E}"/>
              </a:ext>
            </a:extLst>
          </p:cNvPr>
          <p:cNvSpPr txBox="1"/>
          <p:nvPr/>
        </p:nvSpPr>
        <p:spPr>
          <a:xfrm>
            <a:off x="6590264" y="4766880"/>
            <a:ext cx="1383963"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Project budget</a:t>
            </a:r>
          </a:p>
        </p:txBody>
      </p:sp>
    </p:spTree>
    <p:extLst>
      <p:ext uri="{BB962C8B-B14F-4D97-AF65-F5344CB8AC3E}">
        <p14:creationId xmlns:p14="http://schemas.microsoft.com/office/powerpoint/2010/main" val="136163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D9D4-548C-4A13-B778-C18574B1FBE5}"/>
              </a:ext>
            </a:extLst>
          </p:cNvPr>
          <p:cNvSpPr>
            <a:spLocks noGrp="1"/>
          </p:cNvSpPr>
          <p:nvPr>
            <p:ph type="title"/>
          </p:nvPr>
        </p:nvSpPr>
        <p:spPr/>
        <p:txBody>
          <a:bodyPr/>
          <a:lstStyle/>
          <a:p>
            <a:r>
              <a:rPr lang="en-CA"/>
              <a:t>What is the budget sub-tab?</a:t>
            </a:r>
          </a:p>
        </p:txBody>
      </p:sp>
      <p:sp>
        <p:nvSpPr>
          <p:cNvPr id="3" name="Content Placeholder 2">
            <a:extLst>
              <a:ext uri="{FF2B5EF4-FFF2-40B4-BE49-F238E27FC236}">
                <a16:creationId xmlns:a16="http://schemas.microsoft.com/office/drawing/2014/main" id="{4E79AF5E-B9A4-4545-A21B-E6E715FA6A3F}"/>
              </a:ext>
            </a:extLst>
          </p:cNvPr>
          <p:cNvSpPr>
            <a:spLocks noGrp="1"/>
          </p:cNvSpPr>
          <p:nvPr>
            <p:ph sz="half" idx="1"/>
          </p:nvPr>
        </p:nvSpPr>
        <p:spPr/>
        <p:txBody>
          <a:bodyPr>
            <a:normAutofit/>
          </a:bodyPr>
          <a:lstStyle/>
          <a:p>
            <a:pPr fontAlgn="ctr">
              <a:lnSpc>
                <a:spcPct val="120000"/>
              </a:lnSpc>
              <a:spcBef>
                <a:spcPts val="150"/>
              </a:spcBef>
              <a:spcAft>
                <a:spcPts val="300"/>
              </a:spcAft>
              <a:tabLst>
                <a:tab pos="3743325" algn="r"/>
              </a:tabLst>
            </a:pPr>
            <a:r>
              <a:rPr lang="en-GB" sz="1600">
                <a:solidFill>
                  <a:srgbClr val="000000"/>
                </a:solidFill>
              </a:rPr>
              <a:t>The ‘Budget’ sub-tab provides a space to manage the project budget and forecast and view the total funding allocated to the Project from Funding pages (broken down by cost type, where applicable). </a:t>
            </a:r>
          </a:p>
          <a:p>
            <a:pPr fontAlgn="ctr">
              <a:lnSpc>
                <a:spcPct val="120000"/>
              </a:lnSpc>
              <a:spcBef>
                <a:spcPts val="150"/>
              </a:spcBef>
              <a:spcAft>
                <a:spcPts val="300"/>
              </a:spcAft>
              <a:tabLst>
                <a:tab pos="3743325" algn="r"/>
              </a:tabLst>
            </a:pPr>
            <a:r>
              <a:rPr lang="en-GB" sz="1600">
                <a:solidFill>
                  <a:srgbClr val="000000"/>
                </a:solidFill>
              </a:rPr>
              <a:t>For the project budget, users can set up a single row total budget or add a more detailed budget (with header rows, sub-rows etc) if required by the donor. This budget required approval to publish a new version.</a:t>
            </a:r>
          </a:p>
          <a:p>
            <a:pPr fontAlgn="ctr">
              <a:lnSpc>
                <a:spcPct val="120000"/>
              </a:lnSpc>
              <a:spcBef>
                <a:spcPts val="150"/>
              </a:spcBef>
              <a:spcAft>
                <a:spcPts val="300"/>
              </a:spcAft>
              <a:tabLst>
                <a:tab pos="3743325" algn="r"/>
              </a:tabLst>
            </a:pPr>
            <a:r>
              <a:rPr lang="en-GB" sz="1600">
                <a:solidFill>
                  <a:srgbClr val="000000"/>
                </a:solidFill>
              </a:rPr>
              <a:t>For the forecast budget, users can only set up a single-row forecast. This budget does not require approval to publish a new version.</a:t>
            </a:r>
          </a:p>
          <a:p>
            <a:pPr fontAlgn="ctr">
              <a:lnSpc>
                <a:spcPct val="120000"/>
              </a:lnSpc>
              <a:spcBef>
                <a:spcPts val="150"/>
              </a:spcBef>
              <a:spcAft>
                <a:spcPts val="300"/>
              </a:spcAft>
              <a:tabLst>
                <a:tab pos="3743325" algn="r"/>
              </a:tabLst>
            </a:pPr>
            <a:r>
              <a:rPr lang="en-GB" sz="1600">
                <a:solidFill>
                  <a:srgbClr val="000000"/>
                </a:solidFill>
              </a:rPr>
              <a:t>Both budgets are version controlled and can be exported to excel.</a:t>
            </a:r>
          </a:p>
        </p:txBody>
      </p:sp>
      <p:sp>
        <p:nvSpPr>
          <p:cNvPr id="4" name="Slide Number Placeholder 3">
            <a:extLst>
              <a:ext uri="{FF2B5EF4-FFF2-40B4-BE49-F238E27FC236}">
                <a16:creationId xmlns:a16="http://schemas.microsoft.com/office/drawing/2014/main" id="{03CBFF80-232A-F5E2-7892-1CDF2C51B259}"/>
              </a:ext>
            </a:extLst>
          </p:cNvPr>
          <p:cNvSpPr>
            <a:spLocks noGrp="1"/>
          </p:cNvSpPr>
          <p:nvPr>
            <p:ph type="sldNum" sz="quarter" idx="4"/>
          </p:nvPr>
        </p:nvSpPr>
        <p:spPr/>
        <p:txBody>
          <a:bodyPr/>
          <a:lstStyle/>
          <a:p>
            <a:fld id="{06A3B5ED-B1C0-4FCF-B405-E8D0BFB4F1F6}" type="slidenum">
              <a:rPr lang="de-DE" smtClean="0"/>
              <a:pPr/>
              <a:t>13</a:t>
            </a:fld>
            <a:endParaRPr lang="en-GB"/>
          </a:p>
        </p:txBody>
      </p:sp>
    </p:spTree>
    <p:extLst>
      <p:ext uri="{BB962C8B-B14F-4D97-AF65-F5344CB8AC3E}">
        <p14:creationId xmlns:p14="http://schemas.microsoft.com/office/powerpoint/2010/main" val="423224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3C1BF0-AEC5-CB3B-7D61-192F2389400E}"/>
              </a:ext>
            </a:extLst>
          </p:cNvPr>
          <p:cNvSpPr>
            <a:spLocks noGrp="1"/>
          </p:cNvSpPr>
          <p:nvPr>
            <p:ph type="title"/>
          </p:nvPr>
        </p:nvSpPr>
        <p:spPr/>
        <p:txBody>
          <a:bodyPr/>
          <a:lstStyle/>
          <a:p>
            <a:r>
              <a:rPr lang="en-GB">
                <a:latin typeface="Source Sans Pro Semibold"/>
                <a:ea typeface="Source Sans Pro Semibold"/>
              </a:rPr>
              <a:t>How to edit a budget </a:t>
            </a:r>
            <a:br>
              <a:rPr lang="en-GB"/>
            </a:br>
            <a:r>
              <a:rPr lang="en-GB">
                <a:latin typeface="Source Sans Pro Semibold"/>
                <a:ea typeface="Source Sans Pro Semibold"/>
              </a:rPr>
              <a:t>or forecast?</a:t>
            </a:r>
            <a:endParaRPr lang="en-GB"/>
          </a:p>
        </p:txBody>
      </p:sp>
      <p:sp>
        <p:nvSpPr>
          <p:cNvPr id="3" name="Inhaltsplatzhalter 2">
            <a:extLst>
              <a:ext uri="{FF2B5EF4-FFF2-40B4-BE49-F238E27FC236}">
                <a16:creationId xmlns:a16="http://schemas.microsoft.com/office/drawing/2014/main" id="{6234E23F-E393-207A-255D-9D3C91F7C377}"/>
              </a:ext>
            </a:extLst>
          </p:cNvPr>
          <p:cNvSpPr>
            <a:spLocks noGrp="1"/>
          </p:cNvSpPr>
          <p:nvPr>
            <p:ph sz="half" idx="1"/>
          </p:nvPr>
        </p:nvSpPr>
        <p:spPr/>
        <p:txBody>
          <a:bodyPr/>
          <a:lstStyle/>
          <a:p>
            <a:pPr marL="0" indent="0">
              <a:buNone/>
            </a:pPr>
            <a:r>
              <a:rPr lang="en-US"/>
              <a:t>Entered budgets can be saved as preliminary or sent for approval. </a:t>
            </a:r>
            <a:br>
              <a:rPr lang="en-US"/>
            </a:br>
            <a:r>
              <a:rPr lang="en-US"/>
              <a:t>Preliminary budgets are marked as draft in the Version-Budget Dropdown menu. </a:t>
            </a:r>
            <a:br>
              <a:rPr lang="en-US"/>
            </a:br>
            <a:r>
              <a:rPr lang="en-US"/>
              <a:t>Approved budgets are marked with the date of the confirmation (see Version-Budget e.g. Version 1 -08-11-2022) </a:t>
            </a:r>
          </a:p>
          <a:p>
            <a:pPr marL="0" indent="0">
              <a:buNone/>
            </a:pPr>
            <a:r>
              <a:rPr lang="en-US"/>
              <a:t>To create a new budget or forecast version, open the dropdown menu under “Version - Budget” and select the next possible budget version that is marked with “draft”. Then click on “edit budget” and continue with the steps mentioned above.</a:t>
            </a:r>
          </a:p>
          <a:p>
            <a:pPr marL="0" indent="0">
              <a:buNone/>
            </a:pPr>
            <a:r>
              <a:rPr lang="en-US"/>
              <a:t>Enter Budgets and Forecasts in planning currency for every year of the project duration, give the entry a label name stating the period, i.e. “-2024”.</a:t>
            </a:r>
          </a:p>
          <a:p>
            <a:pPr marL="0" indent="0">
              <a:buNone/>
            </a:pPr>
            <a:endParaRPr lang="en-GB"/>
          </a:p>
        </p:txBody>
      </p:sp>
      <p:sp>
        <p:nvSpPr>
          <p:cNvPr id="4" name="Foliennummernplatzhalter 3">
            <a:extLst>
              <a:ext uri="{FF2B5EF4-FFF2-40B4-BE49-F238E27FC236}">
                <a16:creationId xmlns:a16="http://schemas.microsoft.com/office/drawing/2014/main" id="{0023148C-1036-3535-E63D-020A24367059}"/>
              </a:ext>
            </a:extLst>
          </p:cNvPr>
          <p:cNvSpPr>
            <a:spLocks noGrp="1"/>
          </p:cNvSpPr>
          <p:nvPr>
            <p:ph type="sldNum" sz="quarter" idx="4"/>
          </p:nvPr>
        </p:nvSpPr>
        <p:spPr/>
        <p:txBody>
          <a:bodyPr/>
          <a:lstStyle/>
          <a:p>
            <a:fld id="{06A3B5ED-B1C0-4FCF-B405-E8D0BFB4F1F6}" type="slidenum">
              <a:rPr lang="de-DE" smtClean="0"/>
              <a:pPr/>
              <a:t>14</a:t>
            </a:fld>
            <a:endParaRPr lang="de-DE"/>
          </a:p>
        </p:txBody>
      </p:sp>
    </p:spTree>
    <p:extLst>
      <p:ext uri="{BB962C8B-B14F-4D97-AF65-F5344CB8AC3E}">
        <p14:creationId xmlns:p14="http://schemas.microsoft.com/office/powerpoint/2010/main" val="208578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E41E-0868-460B-94B8-D5AC3D038053}"/>
              </a:ext>
            </a:extLst>
          </p:cNvPr>
          <p:cNvSpPr>
            <a:spLocks noGrp="1"/>
          </p:cNvSpPr>
          <p:nvPr>
            <p:ph type="title"/>
          </p:nvPr>
        </p:nvSpPr>
        <p:spPr/>
        <p:txBody>
          <a:bodyPr/>
          <a:lstStyle/>
          <a:p>
            <a:r>
              <a:rPr lang="en-CA"/>
              <a:t>What is the expenditure </a:t>
            </a:r>
            <a:br>
              <a:rPr lang="en-CA"/>
            </a:br>
            <a:r>
              <a:rPr lang="en-CA"/>
              <a:t>sub-tab?</a:t>
            </a:r>
          </a:p>
        </p:txBody>
      </p:sp>
      <p:sp>
        <p:nvSpPr>
          <p:cNvPr id="3" name="Content Placeholder 2">
            <a:extLst>
              <a:ext uri="{FF2B5EF4-FFF2-40B4-BE49-F238E27FC236}">
                <a16:creationId xmlns:a16="http://schemas.microsoft.com/office/drawing/2014/main" id="{7C8AEB94-23C5-49AB-9787-2A20AA0079FB}"/>
              </a:ext>
            </a:extLst>
          </p:cNvPr>
          <p:cNvSpPr>
            <a:spLocks noGrp="1"/>
          </p:cNvSpPr>
          <p:nvPr>
            <p:ph sz="half" idx="1"/>
          </p:nvPr>
        </p:nvSpPr>
        <p:spPr/>
        <p:txBody>
          <a:bodyPr>
            <a:normAutofit/>
          </a:bodyPr>
          <a:lstStyle/>
          <a:p>
            <a:pPr>
              <a:lnSpc>
                <a:spcPct val="110000"/>
              </a:lnSpc>
              <a:spcBef>
                <a:spcPts val="450"/>
              </a:spcBef>
              <a:spcAft>
                <a:spcPts val="300"/>
              </a:spcAft>
              <a:buSzPct val="80000"/>
            </a:pPr>
            <a:r>
              <a:rPr lang="en-GB" sz="1600">
                <a:solidFill>
                  <a:srgbClr val="000000"/>
                </a:solidFill>
              </a:rPr>
              <a:t>The sub-tab shows all budget rows entered in the project ‘Budget’ sub-tab (from the most recently approved version) for users to report against on a quarterly basis.</a:t>
            </a:r>
          </a:p>
          <a:p>
            <a:pPr fontAlgn="ctr">
              <a:lnSpc>
                <a:spcPct val="110000"/>
              </a:lnSpc>
              <a:spcBef>
                <a:spcPts val="450"/>
              </a:spcBef>
              <a:spcAft>
                <a:spcPts val="300"/>
              </a:spcAft>
              <a:buSzPct val="80000"/>
              <a:tabLst>
                <a:tab pos="3743325" algn="r"/>
              </a:tabLst>
            </a:pPr>
            <a:r>
              <a:rPr lang="en-GB" sz="1600">
                <a:solidFill>
                  <a:srgbClr val="000000"/>
                </a:solidFill>
              </a:rPr>
              <a:t>Published periods can be re-opened and overwritten if required (the system will show a warning message to confirm that the values will be overwritten). </a:t>
            </a:r>
          </a:p>
          <a:p>
            <a:pPr fontAlgn="ctr">
              <a:lnSpc>
                <a:spcPct val="110000"/>
              </a:lnSpc>
              <a:spcBef>
                <a:spcPts val="450"/>
              </a:spcBef>
              <a:spcAft>
                <a:spcPts val="300"/>
              </a:spcAft>
              <a:buSzPct val="80000"/>
              <a:tabLst>
                <a:tab pos="3743325" algn="r"/>
              </a:tabLst>
            </a:pPr>
            <a:r>
              <a:rPr lang="en-GB" sz="1600">
                <a:solidFill>
                  <a:srgbClr val="000000"/>
                </a:solidFill>
              </a:rPr>
              <a:t>Expenditure can only be added once a project budget is published. </a:t>
            </a:r>
          </a:p>
          <a:p>
            <a:pPr fontAlgn="ctr">
              <a:lnSpc>
                <a:spcPct val="110000"/>
              </a:lnSpc>
              <a:spcBef>
                <a:spcPts val="450"/>
              </a:spcBef>
              <a:spcAft>
                <a:spcPts val="300"/>
              </a:spcAft>
              <a:buSzPct val="80000"/>
              <a:tabLst>
                <a:tab pos="3743325" algn="r"/>
              </a:tabLst>
            </a:pPr>
            <a:r>
              <a:rPr lang="en-GB" sz="1600">
                <a:solidFill>
                  <a:srgbClr val="000000"/>
                </a:solidFill>
              </a:rPr>
              <a:t>Any member of the page can edit the Expenditure sub-tab. An approval is not required to publish a period.</a:t>
            </a:r>
          </a:p>
        </p:txBody>
      </p:sp>
      <p:sp>
        <p:nvSpPr>
          <p:cNvPr id="4" name="Slide Number Placeholder 3">
            <a:extLst>
              <a:ext uri="{FF2B5EF4-FFF2-40B4-BE49-F238E27FC236}">
                <a16:creationId xmlns:a16="http://schemas.microsoft.com/office/drawing/2014/main" id="{9D750934-1747-FA0A-878D-DBE88A39DDD7}"/>
              </a:ext>
            </a:extLst>
          </p:cNvPr>
          <p:cNvSpPr>
            <a:spLocks noGrp="1"/>
          </p:cNvSpPr>
          <p:nvPr>
            <p:ph type="sldNum" sz="quarter" idx="4"/>
          </p:nvPr>
        </p:nvSpPr>
        <p:spPr/>
        <p:txBody>
          <a:bodyPr/>
          <a:lstStyle/>
          <a:p>
            <a:fld id="{06A3B5ED-B1C0-4FCF-B405-E8D0BFB4F1F6}" type="slidenum">
              <a:rPr lang="de-DE" smtClean="0"/>
              <a:pPr/>
              <a:t>15</a:t>
            </a:fld>
            <a:endParaRPr lang="en-GB"/>
          </a:p>
        </p:txBody>
      </p:sp>
    </p:spTree>
    <p:extLst>
      <p:ext uri="{BB962C8B-B14F-4D97-AF65-F5344CB8AC3E}">
        <p14:creationId xmlns:p14="http://schemas.microsoft.com/office/powerpoint/2010/main" val="309604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E2480-B672-3288-E1DF-89FBA2F04688}"/>
              </a:ext>
            </a:extLst>
          </p:cNvPr>
          <p:cNvPicPr>
            <a:picLocks noChangeAspect="1"/>
          </p:cNvPicPr>
          <p:nvPr/>
        </p:nvPicPr>
        <p:blipFill>
          <a:blip r:embed="rId2"/>
          <a:stretch>
            <a:fillRect/>
          </a:stretch>
        </p:blipFill>
        <p:spPr>
          <a:xfrm>
            <a:off x="899755" y="1559591"/>
            <a:ext cx="7283953" cy="3682159"/>
          </a:xfrm>
          <a:prstGeom prst="rect">
            <a:avLst/>
          </a:prstGeom>
          <a:ln>
            <a:solidFill>
              <a:schemeClr val="bg1">
                <a:lumMod val="65000"/>
              </a:schemeClr>
            </a:solidFill>
          </a:ln>
        </p:spPr>
      </p:pic>
      <p:sp>
        <p:nvSpPr>
          <p:cNvPr id="5" name="Rectangle: Rounded Corners 4">
            <a:extLst>
              <a:ext uri="{FF2B5EF4-FFF2-40B4-BE49-F238E27FC236}">
                <a16:creationId xmlns:a16="http://schemas.microsoft.com/office/drawing/2014/main" id="{A678C4EF-D091-49B4-8DB7-8B3E36E4872E}"/>
              </a:ext>
            </a:extLst>
          </p:cNvPr>
          <p:cNvSpPr/>
          <p:nvPr/>
        </p:nvSpPr>
        <p:spPr>
          <a:xfrm>
            <a:off x="960292" y="4641868"/>
            <a:ext cx="4800826" cy="36512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6" name="TextBox 5">
            <a:extLst>
              <a:ext uri="{FF2B5EF4-FFF2-40B4-BE49-F238E27FC236}">
                <a16:creationId xmlns:a16="http://schemas.microsoft.com/office/drawing/2014/main" id="{C188401B-6FD4-41EC-9B29-0B1BD668A3E2}"/>
              </a:ext>
            </a:extLst>
          </p:cNvPr>
          <p:cNvSpPr txBox="1"/>
          <p:nvPr/>
        </p:nvSpPr>
        <p:spPr>
          <a:xfrm>
            <a:off x="5761118" y="4685930"/>
            <a:ext cx="1993005"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The exchange rate applied</a:t>
            </a:r>
          </a:p>
        </p:txBody>
      </p:sp>
      <p:sp>
        <p:nvSpPr>
          <p:cNvPr id="8" name="Rectangle: Rounded Corners 7">
            <a:extLst>
              <a:ext uri="{FF2B5EF4-FFF2-40B4-BE49-F238E27FC236}">
                <a16:creationId xmlns:a16="http://schemas.microsoft.com/office/drawing/2014/main" id="{00DA7A44-8632-4C4F-864B-43F451702B4B}"/>
              </a:ext>
            </a:extLst>
          </p:cNvPr>
          <p:cNvSpPr/>
          <p:nvPr/>
        </p:nvSpPr>
        <p:spPr>
          <a:xfrm>
            <a:off x="899754" y="2930522"/>
            <a:ext cx="3309781" cy="166906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Rectangle 10">
            <a:extLst>
              <a:ext uri="{FF2B5EF4-FFF2-40B4-BE49-F238E27FC236}">
                <a16:creationId xmlns:a16="http://schemas.microsoft.com/office/drawing/2014/main" id="{6EAA2272-9FBA-445C-82B1-401DF0AEE147}"/>
              </a:ext>
            </a:extLst>
          </p:cNvPr>
          <p:cNvSpPr/>
          <p:nvPr/>
        </p:nvSpPr>
        <p:spPr>
          <a:xfrm>
            <a:off x="24023" y="3073933"/>
            <a:ext cx="1154451" cy="646331"/>
          </a:xfrm>
          <a:prstGeom prst="rect">
            <a:avLst/>
          </a:prstGeom>
          <a:noFill/>
        </p:spPr>
        <p:txBody>
          <a:bodyPr wrap="square" rtlCol="0">
            <a:spAutoFit/>
          </a:bodyPr>
          <a:lstStyle/>
          <a:p>
            <a:r>
              <a:rPr lang="en-CA" sz="1200" b="1">
                <a:latin typeface="Source Sans Pro" panose="020B0503030403020204" pitchFamily="34" charset="0"/>
                <a:ea typeface="Source Sans Pro" panose="020B0503030403020204" pitchFamily="34" charset="0"/>
              </a:rPr>
              <a:t>The latest approved budget</a:t>
            </a:r>
          </a:p>
        </p:txBody>
      </p:sp>
      <p:sp>
        <p:nvSpPr>
          <p:cNvPr id="18" name="Rectangle: Rounded Corners 17">
            <a:extLst>
              <a:ext uri="{FF2B5EF4-FFF2-40B4-BE49-F238E27FC236}">
                <a16:creationId xmlns:a16="http://schemas.microsoft.com/office/drawing/2014/main" id="{ECCC0F3E-5ED1-4F86-B8D5-4094D1AD42DC}"/>
              </a:ext>
            </a:extLst>
          </p:cNvPr>
          <p:cNvSpPr/>
          <p:nvPr/>
        </p:nvSpPr>
        <p:spPr>
          <a:xfrm>
            <a:off x="4474468" y="2523208"/>
            <a:ext cx="1061357" cy="34511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6" name="TextBox 15">
            <a:extLst>
              <a:ext uri="{FF2B5EF4-FFF2-40B4-BE49-F238E27FC236}">
                <a16:creationId xmlns:a16="http://schemas.microsoft.com/office/drawing/2014/main" id="{1516747F-C5E2-45FD-A0A3-027A02AAC1C8}"/>
              </a:ext>
            </a:extLst>
          </p:cNvPr>
          <p:cNvSpPr txBox="1"/>
          <p:nvPr/>
        </p:nvSpPr>
        <p:spPr>
          <a:xfrm>
            <a:off x="4474468" y="2217887"/>
            <a:ext cx="1351654"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a:solidFill>
                  <a:schemeClr val="tx1"/>
                </a:solidFill>
                <a:latin typeface="Source Sans Pro" panose="020B0503030403020204" pitchFamily="34" charset="0"/>
                <a:ea typeface="Source Sans Pro" panose="020B0503030403020204" pitchFamily="34" charset="0"/>
              </a:rPr>
              <a:t>Filter by year</a:t>
            </a:r>
          </a:p>
        </p:txBody>
      </p:sp>
      <p:sp>
        <p:nvSpPr>
          <p:cNvPr id="22" name="Rectangle: Rounded Corners 21">
            <a:extLst>
              <a:ext uri="{FF2B5EF4-FFF2-40B4-BE49-F238E27FC236}">
                <a16:creationId xmlns:a16="http://schemas.microsoft.com/office/drawing/2014/main" id="{3A253C9F-CE05-49F7-8B6C-01811182A197}"/>
              </a:ext>
            </a:extLst>
          </p:cNvPr>
          <p:cNvSpPr/>
          <p:nvPr/>
        </p:nvSpPr>
        <p:spPr>
          <a:xfrm>
            <a:off x="4209535" y="2930522"/>
            <a:ext cx="3723503" cy="168302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3" name="Rectangle 22">
            <a:extLst>
              <a:ext uri="{FF2B5EF4-FFF2-40B4-BE49-F238E27FC236}">
                <a16:creationId xmlns:a16="http://schemas.microsoft.com/office/drawing/2014/main" id="{D2C40B16-FAF7-4749-AA6A-6B2118A359C8}"/>
              </a:ext>
            </a:extLst>
          </p:cNvPr>
          <p:cNvSpPr/>
          <p:nvPr/>
        </p:nvSpPr>
        <p:spPr>
          <a:xfrm>
            <a:off x="7786475" y="2389539"/>
            <a:ext cx="1371662" cy="646331"/>
          </a:xfrm>
          <a:prstGeom prst="rect">
            <a:avLst/>
          </a:prstGeom>
          <a:noFill/>
        </p:spPr>
        <p:txBody>
          <a:bodyPr wrap="square" rtlCol="0">
            <a:spAutoFit/>
          </a:bodyPr>
          <a:lstStyle/>
          <a:p>
            <a:r>
              <a:rPr lang="en-CA" sz="1200" b="1">
                <a:latin typeface="Source Sans Pro" panose="020B0503030403020204" pitchFamily="34" charset="0"/>
                <a:ea typeface="Source Sans Pro" panose="020B0503030403020204" pitchFamily="34" charset="0"/>
              </a:rPr>
              <a:t>Expenditure against the budget</a:t>
            </a:r>
          </a:p>
        </p:txBody>
      </p:sp>
      <p:sp>
        <p:nvSpPr>
          <p:cNvPr id="2" name="Title 1">
            <a:extLst>
              <a:ext uri="{FF2B5EF4-FFF2-40B4-BE49-F238E27FC236}">
                <a16:creationId xmlns:a16="http://schemas.microsoft.com/office/drawing/2014/main" id="{237C4C39-3741-7E34-8668-20AC1570C68A}"/>
              </a:ext>
            </a:extLst>
          </p:cNvPr>
          <p:cNvSpPr>
            <a:spLocks noGrp="1"/>
          </p:cNvSpPr>
          <p:nvPr>
            <p:ph type="title"/>
          </p:nvPr>
        </p:nvSpPr>
        <p:spPr/>
        <p:txBody>
          <a:bodyPr/>
          <a:lstStyle/>
          <a:p>
            <a:r>
              <a:rPr lang="en-GB">
                <a:latin typeface="Source Sans Pro Semibold"/>
              </a:rPr>
              <a:t>How does the expenditure </a:t>
            </a:r>
            <a:br>
              <a:rPr lang="en-GB">
                <a:latin typeface="Source Sans Pro Semibold"/>
              </a:rPr>
            </a:br>
            <a:r>
              <a:rPr lang="en-GB">
                <a:latin typeface="Source Sans Pro Semibold"/>
              </a:rPr>
              <a:t>sub-tab work?</a:t>
            </a:r>
            <a:endParaRPr lang="en-US"/>
          </a:p>
        </p:txBody>
      </p:sp>
      <p:sp>
        <p:nvSpPr>
          <p:cNvPr id="4" name="Slide Number Placeholder 3">
            <a:extLst>
              <a:ext uri="{FF2B5EF4-FFF2-40B4-BE49-F238E27FC236}">
                <a16:creationId xmlns:a16="http://schemas.microsoft.com/office/drawing/2014/main" id="{5A0758EF-8EB7-3178-A27A-47D97018B986}"/>
              </a:ext>
            </a:extLst>
          </p:cNvPr>
          <p:cNvSpPr>
            <a:spLocks noGrp="1"/>
          </p:cNvSpPr>
          <p:nvPr>
            <p:ph type="sldNum" sz="quarter" idx="4"/>
          </p:nvPr>
        </p:nvSpPr>
        <p:spPr/>
        <p:txBody>
          <a:bodyPr/>
          <a:lstStyle/>
          <a:p>
            <a:fld id="{06A3B5ED-B1C0-4FCF-B405-E8D0BFB4F1F6}" type="slidenum">
              <a:rPr lang="de-DE" smtClean="0"/>
              <a:pPr/>
              <a:t>16</a:t>
            </a:fld>
            <a:endParaRPr lang="en-GB"/>
          </a:p>
        </p:txBody>
      </p:sp>
    </p:spTree>
    <p:extLst>
      <p:ext uri="{BB962C8B-B14F-4D97-AF65-F5344CB8AC3E}">
        <p14:creationId xmlns:p14="http://schemas.microsoft.com/office/powerpoint/2010/main" val="97385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11" grpId="0"/>
      <p:bldP spid="18" grpId="0" animBg="1"/>
      <p:bldP spid="16" grpId="0"/>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DF41F3D-1F9D-D76E-7C52-7815E2B675EC}"/>
              </a:ext>
            </a:extLst>
          </p:cNvPr>
          <p:cNvGrpSpPr/>
          <p:nvPr/>
        </p:nvGrpSpPr>
        <p:grpSpPr>
          <a:xfrm>
            <a:off x="793488" y="2038378"/>
            <a:ext cx="6975107" cy="2977625"/>
            <a:chOff x="919532" y="1592800"/>
            <a:chExt cx="6975107" cy="2977625"/>
          </a:xfrm>
        </p:grpSpPr>
        <p:pic>
          <p:nvPicPr>
            <p:cNvPr id="4" name="Picture 3">
              <a:extLst>
                <a:ext uri="{FF2B5EF4-FFF2-40B4-BE49-F238E27FC236}">
                  <a16:creationId xmlns:a16="http://schemas.microsoft.com/office/drawing/2014/main" id="{87836E93-7DF3-0A46-6891-F7552985F439}"/>
                </a:ext>
              </a:extLst>
            </p:cNvPr>
            <p:cNvPicPr>
              <a:picLocks noChangeAspect="1"/>
            </p:cNvPicPr>
            <p:nvPr/>
          </p:nvPicPr>
          <p:blipFill rotWithShape="1">
            <a:blip r:embed="rId2"/>
            <a:srcRect b="32464"/>
            <a:stretch/>
          </p:blipFill>
          <p:spPr>
            <a:xfrm>
              <a:off x="919532" y="1592800"/>
              <a:ext cx="6975107" cy="2774030"/>
            </a:xfrm>
            <a:prstGeom prst="rect">
              <a:avLst/>
            </a:prstGeom>
            <a:ln>
              <a:solidFill>
                <a:schemeClr val="bg1">
                  <a:lumMod val="65000"/>
                </a:schemeClr>
              </a:solidFill>
            </a:ln>
          </p:spPr>
        </p:pic>
        <p:grpSp>
          <p:nvGrpSpPr>
            <p:cNvPr id="14" name="Group 13">
              <a:extLst>
                <a:ext uri="{FF2B5EF4-FFF2-40B4-BE49-F238E27FC236}">
                  <a16:creationId xmlns:a16="http://schemas.microsoft.com/office/drawing/2014/main" id="{2A609CF8-F878-03A4-24B6-CB9C0DB101E3}"/>
                </a:ext>
              </a:extLst>
            </p:cNvPr>
            <p:cNvGrpSpPr/>
            <p:nvPr/>
          </p:nvGrpSpPr>
          <p:grpSpPr>
            <a:xfrm>
              <a:off x="919532" y="1953962"/>
              <a:ext cx="6901853" cy="1917751"/>
              <a:chOff x="919532" y="1953962"/>
              <a:chExt cx="6901853" cy="1917751"/>
            </a:xfrm>
          </p:grpSpPr>
          <p:sp>
            <p:nvSpPr>
              <p:cNvPr id="8" name="Rectangle: Rounded Corners 7">
                <a:extLst>
                  <a:ext uri="{FF2B5EF4-FFF2-40B4-BE49-F238E27FC236}">
                    <a16:creationId xmlns:a16="http://schemas.microsoft.com/office/drawing/2014/main" id="{00DA7A44-8632-4C4F-864B-43F451702B4B}"/>
                  </a:ext>
                </a:extLst>
              </p:cNvPr>
              <p:cNvSpPr/>
              <p:nvPr/>
            </p:nvSpPr>
            <p:spPr>
              <a:xfrm>
                <a:off x="919532" y="2470184"/>
                <a:ext cx="2400611" cy="140152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8" name="Rectangle: Rounded Corners 17">
                <a:extLst>
                  <a:ext uri="{FF2B5EF4-FFF2-40B4-BE49-F238E27FC236}">
                    <a16:creationId xmlns:a16="http://schemas.microsoft.com/office/drawing/2014/main" id="{ECCC0F3E-5ED1-4F86-B8D5-4094D1AD42DC}"/>
                  </a:ext>
                </a:extLst>
              </p:cNvPr>
              <p:cNvSpPr/>
              <p:nvPr/>
            </p:nvSpPr>
            <p:spPr>
              <a:xfrm>
                <a:off x="6530212" y="1953962"/>
                <a:ext cx="1291173" cy="31262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2" name="Rectangle: Rounded Corners 21">
                <a:extLst>
                  <a:ext uri="{FF2B5EF4-FFF2-40B4-BE49-F238E27FC236}">
                    <a16:creationId xmlns:a16="http://schemas.microsoft.com/office/drawing/2014/main" id="{3A253C9F-CE05-49F7-8B6C-01811182A197}"/>
                  </a:ext>
                </a:extLst>
              </p:cNvPr>
              <p:cNvSpPr/>
              <p:nvPr/>
            </p:nvSpPr>
            <p:spPr>
              <a:xfrm>
                <a:off x="3320142" y="2470184"/>
                <a:ext cx="1586331" cy="140152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grpSp>
          <p:nvGrpSpPr>
            <p:cNvPr id="15" name="Group 14">
              <a:extLst>
                <a:ext uri="{FF2B5EF4-FFF2-40B4-BE49-F238E27FC236}">
                  <a16:creationId xmlns:a16="http://schemas.microsoft.com/office/drawing/2014/main" id="{03814C79-CADF-03BE-027B-3073F4EA9DD0}"/>
                </a:ext>
              </a:extLst>
            </p:cNvPr>
            <p:cNvGrpSpPr/>
            <p:nvPr/>
          </p:nvGrpSpPr>
          <p:grpSpPr>
            <a:xfrm>
              <a:off x="1041317" y="1611121"/>
              <a:ext cx="6780068" cy="2959304"/>
              <a:chOff x="1041317" y="1611121"/>
              <a:chExt cx="6780068" cy="2959304"/>
            </a:xfrm>
          </p:grpSpPr>
          <p:sp>
            <p:nvSpPr>
              <p:cNvPr id="11" name="Rectangle 10">
                <a:extLst>
                  <a:ext uri="{FF2B5EF4-FFF2-40B4-BE49-F238E27FC236}">
                    <a16:creationId xmlns:a16="http://schemas.microsoft.com/office/drawing/2014/main" id="{6EAA2272-9FBA-445C-82B1-401DF0AEE147}"/>
                  </a:ext>
                </a:extLst>
              </p:cNvPr>
              <p:cNvSpPr/>
              <p:nvPr/>
            </p:nvSpPr>
            <p:spPr>
              <a:xfrm>
                <a:off x="1041317" y="2203360"/>
                <a:ext cx="2240659" cy="276999"/>
              </a:xfrm>
              <a:prstGeom prst="rect">
                <a:avLst/>
              </a:prstGeom>
              <a:noFill/>
            </p:spPr>
            <p:txBody>
              <a:bodyPr wrap="square" rtlCol="0">
                <a:spAutoFit/>
              </a:bodyPr>
              <a:lstStyle/>
              <a:p>
                <a:r>
                  <a:rPr lang="en-CA" sz="1200">
                    <a:latin typeface="Source Sans Pro" panose="020B0503030403020204" pitchFamily="34" charset="0"/>
                    <a:ea typeface="Source Sans Pro" panose="020B0503030403020204" pitchFamily="34" charset="0"/>
                  </a:rPr>
                  <a:t>The latest approved budget</a:t>
                </a:r>
              </a:p>
            </p:txBody>
          </p:sp>
          <p:sp>
            <p:nvSpPr>
              <p:cNvPr id="16" name="TextBox 15">
                <a:extLst>
                  <a:ext uri="{FF2B5EF4-FFF2-40B4-BE49-F238E27FC236}">
                    <a16:creationId xmlns:a16="http://schemas.microsoft.com/office/drawing/2014/main" id="{1516747F-C5E2-45FD-A0A3-027A02AAC1C8}"/>
                  </a:ext>
                </a:extLst>
              </p:cNvPr>
              <p:cNvSpPr txBox="1"/>
              <p:nvPr/>
            </p:nvSpPr>
            <p:spPr>
              <a:xfrm>
                <a:off x="5491064" y="1611121"/>
                <a:ext cx="2330321" cy="276999"/>
              </a:xfrm>
              <a:prstGeom prst="rect">
                <a:avLst/>
              </a:prstGeom>
              <a:noFill/>
            </p:spPr>
            <p:txBody>
              <a:bodyPr wrap="square" rtlCol="0">
                <a:spAutoFit/>
              </a:bodyPr>
              <a:lstStyle>
                <a:defPPr>
                  <a:defRPr lang="en-US"/>
                </a:defPPr>
                <a:lvl1pPr>
                  <a:defRPr sz="1400" b="1">
                    <a:solidFill>
                      <a:schemeClr val="accent4"/>
                    </a:solidFill>
                  </a:defRPr>
                </a:lvl1pPr>
              </a:lstStyle>
              <a:p>
                <a:r>
                  <a:rPr lang="en-CA" sz="1200" b="0">
                    <a:solidFill>
                      <a:schemeClr val="tx1"/>
                    </a:solidFill>
                    <a:latin typeface="Source Sans Pro" panose="020B0503030403020204" pitchFamily="34" charset="0"/>
                    <a:ea typeface="Source Sans Pro" panose="020B0503030403020204" pitchFamily="34" charset="0"/>
                  </a:rPr>
                  <a:t>Edit a previous reporting period</a:t>
                </a:r>
              </a:p>
            </p:txBody>
          </p:sp>
          <p:sp>
            <p:nvSpPr>
              <p:cNvPr id="23" name="Rectangle 22">
                <a:extLst>
                  <a:ext uri="{FF2B5EF4-FFF2-40B4-BE49-F238E27FC236}">
                    <a16:creationId xmlns:a16="http://schemas.microsoft.com/office/drawing/2014/main" id="{D2C40B16-FAF7-4749-AA6A-6B2118A359C8}"/>
                  </a:ext>
                </a:extLst>
              </p:cNvPr>
              <p:cNvSpPr/>
              <p:nvPr/>
            </p:nvSpPr>
            <p:spPr>
              <a:xfrm>
                <a:off x="3420574" y="3924094"/>
                <a:ext cx="1694329" cy="646331"/>
              </a:xfrm>
              <a:prstGeom prst="rect">
                <a:avLst/>
              </a:prstGeom>
              <a:noFill/>
            </p:spPr>
            <p:txBody>
              <a:bodyPr wrap="square" rtlCol="0">
                <a:spAutoFit/>
              </a:bodyPr>
              <a:lstStyle/>
              <a:p>
                <a:r>
                  <a:rPr lang="en-CA" sz="1200" b="1">
                    <a:latin typeface="Source Sans Pro" panose="020B0503030403020204" pitchFamily="34" charset="0"/>
                    <a:ea typeface="Source Sans Pro" panose="020B0503030403020204" pitchFamily="34" charset="0"/>
                  </a:rPr>
                  <a:t>Space to input actuals/expenditure </a:t>
                </a:r>
              </a:p>
              <a:p>
                <a:r>
                  <a:rPr lang="en-CA" sz="1200" b="1">
                    <a:latin typeface="Source Sans Pro" panose="020B0503030403020204" pitchFamily="34" charset="0"/>
                    <a:ea typeface="Source Sans Pro" panose="020B0503030403020204" pitchFamily="34" charset="0"/>
                  </a:rPr>
                  <a:t>for the period</a:t>
                </a:r>
              </a:p>
            </p:txBody>
          </p:sp>
        </p:grpSp>
      </p:grpSp>
      <p:sp>
        <p:nvSpPr>
          <p:cNvPr id="2" name="Title 1">
            <a:extLst>
              <a:ext uri="{FF2B5EF4-FFF2-40B4-BE49-F238E27FC236}">
                <a16:creationId xmlns:a16="http://schemas.microsoft.com/office/drawing/2014/main" id="{50B9002D-DAB0-F5FB-82DF-0C98BFBA6B55}"/>
              </a:ext>
            </a:extLst>
          </p:cNvPr>
          <p:cNvSpPr>
            <a:spLocks noGrp="1"/>
          </p:cNvSpPr>
          <p:nvPr>
            <p:ph type="title"/>
          </p:nvPr>
        </p:nvSpPr>
        <p:spPr/>
        <p:txBody>
          <a:bodyPr/>
          <a:lstStyle/>
          <a:p>
            <a:r>
              <a:rPr lang="en-GB">
                <a:latin typeface="Source Sans Pro Semibold"/>
              </a:rPr>
              <a:t>How to enter actuals in the Expenditure form?</a:t>
            </a:r>
            <a:endParaRPr lang="en-GB"/>
          </a:p>
        </p:txBody>
      </p:sp>
      <p:sp>
        <p:nvSpPr>
          <p:cNvPr id="3" name="Slide Number Placeholder 2">
            <a:extLst>
              <a:ext uri="{FF2B5EF4-FFF2-40B4-BE49-F238E27FC236}">
                <a16:creationId xmlns:a16="http://schemas.microsoft.com/office/drawing/2014/main" id="{94127DDA-05F0-DB2A-2C9F-AB2CD3614008}"/>
              </a:ext>
            </a:extLst>
          </p:cNvPr>
          <p:cNvSpPr>
            <a:spLocks noGrp="1"/>
          </p:cNvSpPr>
          <p:nvPr>
            <p:ph type="sldNum" sz="quarter" idx="4"/>
          </p:nvPr>
        </p:nvSpPr>
        <p:spPr/>
        <p:txBody>
          <a:bodyPr/>
          <a:lstStyle/>
          <a:p>
            <a:fld id="{06A3B5ED-B1C0-4FCF-B405-E8D0BFB4F1F6}" type="slidenum">
              <a:rPr lang="de-DE" smtClean="0"/>
              <a:pPr/>
              <a:t>17</a:t>
            </a:fld>
            <a:endParaRPr lang="en-GB"/>
          </a:p>
        </p:txBody>
      </p:sp>
      <p:sp>
        <p:nvSpPr>
          <p:cNvPr id="5" name="Textfeld 4">
            <a:extLst>
              <a:ext uri="{FF2B5EF4-FFF2-40B4-BE49-F238E27FC236}">
                <a16:creationId xmlns:a16="http://schemas.microsoft.com/office/drawing/2014/main" id="{2766BD42-99A7-48DD-0726-31CB0E588C97}"/>
              </a:ext>
            </a:extLst>
          </p:cNvPr>
          <p:cNvSpPr txBox="1"/>
          <p:nvPr/>
        </p:nvSpPr>
        <p:spPr>
          <a:xfrm>
            <a:off x="663838" y="1571328"/>
            <a:ext cx="7234406" cy="308418"/>
          </a:xfrm>
          <a:prstGeom prst="rect">
            <a:avLst/>
          </a:prstGeom>
          <a:noFill/>
        </p:spPr>
        <p:txBody>
          <a:bodyPr wrap="square" rtlCol="0">
            <a:spAutoFit/>
          </a:bodyPr>
          <a:lstStyle/>
          <a:p>
            <a:r>
              <a:rPr lang="en-GB"/>
              <a:t>Click on the “Reporting Expenditure” button to access the “Report partner expenditure form”:</a:t>
            </a:r>
          </a:p>
        </p:txBody>
      </p:sp>
      <p:sp>
        <p:nvSpPr>
          <p:cNvPr id="6" name="Rectangle: Rounded Corners 21">
            <a:extLst>
              <a:ext uri="{FF2B5EF4-FFF2-40B4-BE49-F238E27FC236}">
                <a16:creationId xmlns:a16="http://schemas.microsoft.com/office/drawing/2014/main" id="{7507A074-4B4A-DF83-63A0-869ECB14BBC3}"/>
              </a:ext>
            </a:extLst>
          </p:cNvPr>
          <p:cNvSpPr/>
          <p:nvPr/>
        </p:nvSpPr>
        <p:spPr>
          <a:xfrm>
            <a:off x="5634318" y="2915762"/>
            <a:ext cx="1987923" cy="140152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7" name="Rectangle 22">
            <a:extLst>
              <a:ext uri="{FF2B5EF4-FFF2-40B4-BE49-F238E27FC236}">
                <a16:creationId xmlns:a16="http://schemas.microsoft.com/office/drawing/2014/main" id="{7AD0BAA3-140B-2B85-5EA7-AA0BC6D10C18}"/>
              </a:ext>
            </a:extLst>
          </p:cNvPr>
          <p:cNvSpPr/>
          <p:nvPr/>
        </p:nvSpPr>
        <p:spPr>
          <a:xfrm>
            <a:off x="5728448" y="4369672"/>
            <a:ext cx="2187388" cy="1015663"/>
          </a:xfrm>
          <a:prstGeom prst="rect">
            <a:avLst/>
          </a:prstGeom>
          <a:noFill/>
        </p:spPr>
        <p:txBody>
          <a:bodyPr wrap="square" rtlCol="0">
            <a:spAutoFit/>
          </a:bodyPr>
          <a:lstStyle/>
          <a:p>
            <a:r>
              <a:rPr lang="en-GB" sz="1200" b="1">
                <a:latin typeface="Source Sans Pro" panose="020B0503030403020204" pitchFamily="34" charset="0"/>
                <a:ea typeface="Source Sans Pro" panose="020B0503030403020204" pitchFamily="34" charset="0"/>
              </a:rPr>
              <a:t>space for brief free text explanations on any discrepancy between the budget and reported expenditure</a:t>
            </a:r>
            <a:endParaRPr lang="en-CA" sz="1200" b="1">
              <a:latin typeface="Source Sans Pro" panose="020B0503030403020204" pitchFamily="34" charset="0"/>
              <a:ea typeface="Source Sans Pro" panose="020B0503030403020204" pitchFamily="34" charset="0"/>
            </a:endParaRPr>
          </a:p>
        </p:txBody>
      </p:sp>
      <p:sp>
        <p:nvSpPr>
          <p:cNvPr id="9" name="Rectangle: Rounded Corners 17">
            <a:extLst>
              <a:ext uri="{FF2B5EF4-FFF2-40B4-BE49-F238E27FC236}">
                <a16:creationId xmlns:a16="http://schemas.microsoft.com/office/drawing/2014/main" id="{55FD8B17-9356-56DE-886E-65E314867095}"/>
              </a:ext>
            </a:extLst>
          </p:cNvPr>
          <p:cNvSpPr/>
          <p:nvPr/>
        </p:nvSpPr>
        <p:spPr>
          <a:xfrm>
            <a:off x="793488" y="4369672"/>
            <a:ext cx="1161523" cy="39436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Rectangle 22">
            <a:extLst>
              <a:ext uri="{FF2B5EF4-FFF2-40B4-BE49-F238E27FC236}">
                <a16:creationId xmlns:a16="http://schemas.microsoft.com/office/drawing/2014/main" id="{A3FB8FA4-F268-1DA8-D988-46FF482B3701}"/>
              </a:ext>
            </a:extLst>
          </p:cNvPr>
          <p:cNvSpPr/>
          <p:nvPr/>
        </p:nvSpPr>
        <p:spPr>
          <a:xfrm>
            <a:off x="703319" y="4816268"/>
            <a:ext cx="1694329" cy="830997"/>
          </a:xfrm>
          <a:prstGeom prst="rect">
            <a:avLst/>
          </a:prstGeom>
          <a:noFill/>
        </p:spPr>
        <p:txBody>
          <a:bodyPr wrap="square" rtlCol="0">
            <a:spAutoFit/>
          </a:bodyPr>
          <a:lstStyle/>
          <a:p>
            <a:r>
              <a:rPr lang="en-US" sz="1200" b="1">
                <a:latin typeface="Source Sans Pro" panose="020B0503030403020204" pitchFamily="34" charset="0"/>
                <a:ea typeface="Source Sans Pro" panose="020B0503030403020204" pitchFamily="34" charset="0"/>
              </a:rPr>
              <a:t>add financial expenditure documents related to the reporting period</a:t>
            </a:r>
            <a:endParaRPr lang="en-CA" sz="1200" b="1">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001489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AC639E-AA25-EF3F-A64B-DF0A2A6FE5F0}"/>
              </a:ext>
            </a:extLst>
          </p:cNvPr>
          <p:cNvSpPr>
            <a:spLocks noGrp="1"/>
          </p:cNvSpPr>
          <p:nvPr>
            <p:ph type="title"/>
          </p:nvPr>
        </p:nvSpPr>
        <p:spPr/>
        <p:txBody>
          <a:bodyPr/>
          <a:lstStyle/>
          <a:p>
            <a:r>
              <a:rPr lang="en-GB"/>
              <a:t>How to edit a published </a:t>
            </a:r>
            <a:br>
              <a:rPr lang="en-GB"/>
            </a:br>
            <a:r>
              <a:rPr lang="en-GB"/>
              <a:t>expenditure entry?</a:t>
            </a:r>
          </a:p>
        </p:txBody>
      </p:sp>
      <p:sp>
        <p:nvSpPr>
          <p:cNvPr id="3" name="Inhaltsplatzhalter 2">
            <a:extLst>
              <a:ext uri="{FF2B5EF4-FFF2-40B4-BE49-F238E27FC236}">
                <a16:creationId xmlns:a16="http://schemas.microsoft.com/office/drawing/2014/main" id="{9E7D2846-B4BB-CA4E-A25A-E04D6C5AB9D0}"/>
              </a:ext>
            </a:extLst>
          </p:cNvPr>
          <p:cNvSpPr>
            <a:spLocks noGrp="1"/>
          </p:cNvSpPr>
          <p:nvPr>
            <p:ph sz="half" idx="1"/>
          </p:nvPr>
        </p:nvSpPr>
        <p:spPr/>
        <p:txBody>
          <a:bodyPr/>
          <a:lstStyle/>
          <a:p>
            <a:pPr>
              <a:lnSpc>
                <a:spcPct val="107000"/>
              </a:lnSpc>
              <a:spcAft>
                <a:spcPts val="800"/>
              </a:spcAft>
            </a:pPr>
            <a:r>
              <a:rPr lang="en-GB" sz="1600" kern="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In the “Report partner expenditure” form, click the “Open last reporting period” button to edit any published periods as required.</a:t>
            </a:r>
            <a:endParaRPr lang="de-DE" sz="16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a:lnSpc>
                <a:spcPct val="107000"/>
              </a:lnSpc>
              <a:spcAft>
                <a:spcPts val="800"/>
              </a:spcAft>
            </a:pPr>
            <a:r>
              <a:rPr lang="en-GB" sz="1600" kern="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Select the required reporting period via the “Report expenditure” filter box above the table, and manually edit the entries as required</a:t>
            </a:r>
            <a:endParaRPr lang="de-DE" sz="1600" kern="100">
              <a:effectLst/>
              <a:latin typeface="Source Sans Pro" panose="020B0503030403020204" pitchFamily="34" charset="0"/>
              <a:ea typeface="Source Sans Pro" panose="020B0503030403020204" pitchFamily="34" charset="0"/>
              <a:cs typeface="Times New Roman" panose="02020603050405020304" pitchFamily="18" charset="0"/>
            </a:endParaRPr>
          </a:p>
          <a:p>
            <a:pPr>
              <a:lnSpc>
                <a:spcPct val="107000"/>
              </a:lnSpc>
              <a:spcAft>
                <a:spcPts val="800"/>
              </a:spcAft>
            </a:pPr>
            <a:r>
              <a:rPr lang="en-GB" sz="1600" kern="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After editing, click on the “Overwrite values” button. The system will show a warning message for confirmation by user if the values really need to be overwritten.</a:t>
            </a:r>
            <a:r>
              <a:rPr lang="de-DE" sz="1600" kern="100">
                <a:solidFill>
                  <a:srgbClr val="000000"/>
                </a:solidFill>
                <a:effectLst/>
                <a:latin typeface="Source Sans Pro" panose="020B0503030403020204" pitchFamily="34" charset="0"/>
                <a:ea typeface="Source Sans Pro" panose="020B0503030403020204" pitchFamily="34" charset="0"/>
                <a:cs typeface="Times New Roman" panose="02020603050405020304" pitchFamily="18" charset="0"/>
              </a:rPr>
              <a:t> </a:t>
            </a:r>
            <a:endParaRPr lang="de-DE" sz="1600" kern="10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4" name="Foliennummernplatzhalter 3">
            <a:extLst>
              <a:ext uri="{FF2B5EF4-FFF2-40B4-BE49-F238E27FC236}">
                <a16:creationId xmlns:a16="http://schemas.microsoft.com/office/drawing/2014/main" id="{E229F72B-1D75-A54D-EC74-273E54D19EA0}"/>
              </a:ext>
            </a:extLst>
          </p:cNvPr>
          <p:cNvSpPr>
            <a:spLocks noGrp="1"/>
          </p:cNvSpPr>
          <p:nvPr>
            <p:ph type="sldNum" sz="quarter" idx="4"/>
          </p:nvPr>
        </p:nvSpPr>
        <p:spPr/>
        <p:txBody>
          <a:bodyPr/>
          <a:lstStyle/>
          <a:p>
            <a:fld id="{06A3B5ED-B1C0-4FCF-B405-E8D0BFB4F1F6}" type="slidenum">
              <a:rPr lang="de-DE" smtClean="0"/>
              <a:pPr/>
              <a:t>18</a:t>
            </a:fld>
            <a:endParaRPr lang="de-DE"/>
          </a:p>
        </p:txBody>
      </p:sp>
    </p:spTree>
    <p:extLst>
      <p:ext uri="{BB962C8B-B14F-4D97-AF65-F5344CB8AC3E}">
        <p14:creationId xmlns:p14="http://schemas.microsoft.com/office/powerpoint/2010/main" val="212429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E41E-0868-460B-94B8-D5AC3D038053}"/>
              </a:ext>
            </a:extLst>
          </p:cNvPr>
          <p:cNvSpPr>
            <a:spLocks noGrp="1"/>
          </p:cNvSpPr>
          <p:nvPr>
            <p:ph type="title"/>
          </p:nvPr>
        </p:nvSpPr>
        <p:spPr/>
        <p:txBody>
          <a:bodyPr/>
          <a:lstStyle/>
          <a:p>
            <a:r>
              <a:rPr lang="en-CA"/>
              <a:t>What is the transfers sub-tab?</a:t>
            </a:r>
          </a:p>
        </p:txBody>
      </p:sp>
      <p:sp>
        <p:nvSpPr>
          <p:cNvPr id="3" name="Content Placeholder 2">
            <a:extLst>
              <a:ext uri="{FF2B5EF4-FFF2-40B4-BE49-F238E27FC236}">
                <a16:creationId xmlns:a16="http://schemas.microsoft.com/office/drawing/2014/main" id="{7C8AEB94-23C5-49AB-9787-2A20AA0079FB}"/>
              </a:ext>
            </a:extLst>
          </p:cNvPr>
          <p:cNvSpPr>
            <a:spLocks noGrp="1"/>
          </p:cNvSpPr>
          <p:nvPr>
            <p:ph sz="half" idx="1"/>
          </p:nvPr>
        </p:nvSpPr>
        <p:spPr>
          <a:xfrm>
            <a:off x="406311" y="1429340"/>
            <a:ext cx="8512612" cy="3296468"/>
          </a:xfrm>
        </p:spPr>
        <p:txBody>
          <a:bodyPr vert="horz" lIns="0" tIns="0" rIns="0" bIns="0" rtlCol="0" anchor="t">
            <a:noAutofit/>
          </a:bodyPr>
          <a:lstStyle/>
          <a:p>
            <a:pPr fontAlgn="ctr">
              <a:lnSpc>
                <a:spcPct val="110000"/>
              </a:lnSpc>
              <a:spcBef>
                <a:spcPts val="150"/>
              </a:spcBef>
              <a:spcAft>
                <a:spcPts val="300"/>
              </a:spcAft>
              <a:tabLst>
                <a:tab pos="3743325" algn="r"/>
              </a:tabLst>
            </a:pPr>
            <a:r>
              <a:rPr lang="en-GB" sz="1600">
                <a:solidFill>
                  <a:srgbClr val="000000"/>
                </a:solidFill>
                <a:latin typeface="Source Sans Pro"/>
                <a:ea typeface="Source Sans Pro"/>
              </a:rPr>
              <a:t>The ‘Transfers’ sub-tab allows users to create and send payments for approval as well as upload confirmation of receipt from partners. </a:t>
            </a:r>
            <a:endParaRPr lang="en-GB" sz="1600">
              <a:solidFill>
                <a:srgbClr val="000000"/>
              </a:solidFill>
            </a:endParaRPr>
          </a:p>
          <a:p>
            <a:pPr>
              <a:lnSpc>
                <a:spcPct val="110000"/>
              </a:lnSpc>
              <a:spcBef>
                <a:spcPts val="150"/>
              </a:spcBef>
              <a:spcAft>
                <a:spcPts val="300"/>
              </a:spcAft>
              <a:tabLst>
                <a:tab pos="3743325" algn="r"/>
              </a:tabLst>
            </a:pPr>
            <a:r>
              <a:rPr lang="en-GB" sz="1600">
                <a:solidFill>
                  <a:srgbClr val="000000"/>
                </a:solidFill>
                <a:latin typeface="Source Sans Pro"/>
                <a:ea typeface="Source Sans Pro"/>
              </a:rPr>
              <a:t>The Transfers sub-tab appears only when the project has reached Implementation &amp; Monitoring phase.</a:t>
            </a:r>
          </a:p>
          <a:p>
            <a:pPr fontAlgn="ctr">
              <a:lnSpc>
                <a:spcPct val="110000"/>
              </a:lnSpc>
              <a:spcBef>
                <a:spcPts val="150"/>
              </a:spcBef>
              <a:spcAft>
                <a:spcPts val="300"/>
              </a:spcAft>
              <a:tabLst>
                <a:tab pos="3743325" algn="r"/>
              </a:tabLst>
            </a:pPr>
            <a:r>
              <a:rPr lang="en-GB" sz="1600">
                <a:solidFill>
                  <a:srgbClr val="000000"/>
                </a:solidFill>
                <a:latin typeface="Source Sans Pro"/>
                <a:ea typeface="Source Sans Pro"/>
              </a:rPr>
              <a:t>The transfer is ‘pushed’ to Business Central to be processed after approval. </a:t>
            </a:r>
            <a:endParaRPr lang="en-GB" sz="1600">
              <a:solidFill>
                <a:srgbClr val="000000"/>
              </a:solidFill>
              <a:ea typeface="Source Sans Pro"/>
            </a:endParaRPr>
          </a:p>
          <a:p>
            <a:pPr fontAlgn="ctr">
              <a:lnSpc>
                <a:spcPct val="110000"/>
              </a:lnSpc>
              <a:spcBef>
                <a:spcPts val="150"/>
              </a:spcBef>
              <a:spcAft>
                <a:spcPts val="300"/>
              </a:spcAft>
              <a:tabLst>
                <a:tab pos="3743325" algn="r"/>
              </a:tabLst>
            </a:pPr>
            <a:r>
              <a:rPr lang="en-GB" sz="1600">
                <a:solidFill>
                  <a:srgbClr val="000000"/>
                </a:solidFill>
                <a:latin typeface="Source Sans Pro"/>
                <a:ea typeface="Source Sans Pro"/>
              </a:rPr>
              <a:t>The payment details are ‘pulled’ back into the transfer sub-tab, after processing</a:t>
            </a:r>
          </a:p>
          <a:p>
            <a:pPr fontAlgn="ctr">
              <a:lnSpc>
                <a:spcPct val="110000"/>
              </a:lnSpc>
              <a:spcBef>
                <a:spcPts val="150"/>
              </a:spcBef>
              <a:spcAft>
                <a:spcPts val="300"/>
              </a:spcAft>
              <a:tabLst>
                <a:tab pos="3743325" algn="r"/>
              </a:tabLst>
            </a:pPr>
            <a:r>
              <a:rPr lang="en-GB" sz="1600">
                <a:solidFill>
                  <a:srgbClr val="000000"/>
                </a:solidFill>
                <a:latin typeface="Source Sans Pro"/>
                <a:ea typeface="Source Sans Pro"/>
              </a:rPr>
              <a:t>Any Member of the page can create a new transfer but only certain permission groups can approve (according to the authority matrix).</a:t>
            </a:r>
          </a:p>
          <a:p>
            <a:pPr fontAlgn="ctr">
              <a:lnSpc>
                <a:spcPct val="110000"/>
              </a:lnSpc>
              <a:spcBef>
                <a:spcPts val="150"/>
              </a:spcBef>
              <a:spcAft>
                <a:spcPts val="300"/>
              </a:spcAft>
              <a:tabLst>
                <a:tab pos="3743325" algn="r"/>
              </a:tabLst>
            </a:pPr>
            <a:r>
              <a:rPr lang="en-GB" sz="1600">
                <a:solidFill>
                  <a:srgbClr val="000000"/>
                </a:solidFill>
              </a:rPr>
              <a:t>The partner’s confirmation of receipt cab be uploaded via the ‘Upload receipt(s)’ option in the ellipsis menu.</a:t>
            </a:r>
          </a:p>
        </p:txBody>
      </p:sp>
      <p:sp>
        <p:nvSpPr>
          <p:cNvPr id="4" name="Slide Number Placeholder 3">
            <a:extLst>
              <a:ext uri="{FF2B5EF4-FFF2-40B4-BE49-F238E27FC236}">
                <a16:creationId xmlns:a16="http://schemas.microsoft.com/office/drawing/2014/main" id="{D393FB59-4E32-4DB7-C29F-D283D5DFAFD7}"/>
              </a:ext>
            </a:extLst>
          </p:cNvPr>
          <p:cNvSpPr>
            <a:spLocks noGrp="1"/>
          </p:cNvSpPr>
          <p:nvPr>
            <p:ph type="sldNum" sz="quarter" idx="4"/>
          </p:nvPr>
        </p:nvSpPr>
        <p:spPr/>
        <p:txBody>
          <a:bodyPr/>
          <a:lstStyle/>
          <a:p>
            <a:fld id="{06A3B5ED-B1C0-4FCF-B405-E8D0BFB4F1F6}" type="slidenum">
              <a:rPr lang="de-DE" smtClean="0"/>
              <a:pPr/>
              <a:t>19</a:t>
            </a:fld>
            <a:endParaRPr lang="en-GB"/>
          </a:p>
        </p:txBody>
      </p:sp>
      <p:grpSp>
        <p:nvGrpSpPr>
          <p:cNvPr id="5" name="Group 4">
            <a:extLst>
              <a:ext uri="{FF2B5EF4-FFF2-40B4-BE49-F238E27FC236}">
                <a16:creationId xmlns:a16="http://schemas.microsoft.com/office/drawing/2014/main" id="{B0F8C812-1A8B-419F-B64B-6E121191BFCA}"/>
              </a:ext>
            </a:extLst>
          </p:cNvPr>
          <p:cNvGrpSpPr/>
          <p:nvPr/>
        </p:nvGrpSpPr>
        <p:grpSpPr>
          <a:xfrm>
            <a:off x="552740" y="4447412"/>
            <a:ext cx="8035784" cy="1150144"/>
            <a:chOff x="552739" y="4389768"/>
            <a:chExt cx="8158163" cy="1150144"/>
          </a:xfrm>
        </p:grpSpPr>
        <p:grpSp>
          <p:nvGrpSpPr>
            <p:cNvPr id="15" name="Group 14">
              <a:extLst>
                <a:ext uri="{FF2B5EF4-FFF2-40B4-BE49-F238E27FC236}">
                  <a16:creationId xmlns:a16="http://schemas.microsoft.com/office/drawing/2014/main" id="{0D6CDCC6-563A-8FCF-CBB7-78296C8E997F}"/>
                </a:ext>
              </a:extLst>
            </p:cNvPr>
            <p:cNvGrpSpPr/>
            <p:nvPr/>
          </p:nvGrpSpPr>
          <p:grpSpPr>
            <a:xfrm>
              <a:off x="552739" y="4389768"/>
              <a:ext cx="8158163" cy="1150144"/>
              <a:chOff x="584653" y="4904694"/>
              <a:chExt cx="10877550" cy="1533525"/>
            </a:xfrm>
          </p:grpSpPr>
          <p:pic>
            <p:nvPicPr>
              <p:cNvPr id="6" name="Picture 5">
                <a:extLst>
                  <a:ext uri="{FF2B5EF4-FFF2-40B4-BE49-F238E27FC236}">
                    <a16:creationId xmlns:a16="http://schemas.microsoft.com/office/drawing/2014/main" id="{D71117D0-533E-1914-BE58-12D2445FAAF9}"/>
                  </a:ext>
                </a:extLst>
              </p:cNvPr>
              <p:cNvPicPr>
                <a:picLocks noChangeAspect="1"/>
              </p:cNvPicPr>
              <p:nvPr/>
            </p:nvPicPr>
            <p:blipFill>
              <a:blip r:embed="rId2"/>
              <a:stretch>
                <a:fillRect/>
              </a:stretch>
            </p:blipFill>
            <p:spPr>
              <a:xfrm>
                <a:off x="584653" y="4904694"/>
                <a:ext cx="10877550" cy="1533525"/>
              </a:xfrm>
              <a:prstGeom prst="rect">
                <a:avLst/>
              </a:prstGeom>
            </p:spPr>
          </p:pic>
          <p:sp>
            <p:nvSpPr>
              <p:cNvPr id="9" name="Rectangle 8">
                <a:extLst>
                  <a:ext uri="{FF2B5EF4-FFF2-40B4-BE49-F238E27FC236}">
                    <a16:creationId xmlns:a16="http://schemas.microsoft.com/office/drawing/2014/main" id="{F6DE5AFF-0783-7B03-FB72-548919BA26E4}"/>
                  </a:ext>
                </a:extLst>
              </p:cNvPr>
              <p:cNvSpPr/>
              <p:nvPr/>
            </p:nvSpPr>
            <p:spPr>
              <a:xfrm>
                <a:off x="584653" y="5298393"/>
                <a:ext cx="3320774" cy="1114334"/>
              </a:xfrm>
              <a:prstGeom prst="rect">
                <a:avLst/>
              </a:prstGeom>
              <a:solidFill>
                <a:srgbClr val="72767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Rectangle 9">
                <a:extLst>
                  <a:ext uri="{FF2B5EF4-FFF2-40B4-BE49-F238E27FC236}">
                    <a16:creationId xmlns:a16="http://schemas.microsoft.com/office/drawing/2014/main" id="{25863432-B5A7-747A-1870-13F4A8AA91E6}"/>
                  </a:ext>
                </a:extLst>
              </p:cNvPr>
              <p:cNvSpPr/>
              <p:nvPr/>
            </p:nvSpPr>
            <p:spPr>
              <a:xfrm>
                <a:off x="5061225" y="4959350"/>
                <a:ext cx="6400978" cy="1453377"/>
              </a:xfrm>
              <a:prstGeom prst="rect">
                <a:avLst/>
              </a:prstGeom>
              <a:solidFill>
                <a:srgbClr val="72767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1" name="Rectangle 10">
                <a:extLst>
                  <a:ext uri="{FF2B5EF4-FFF2-40B4-BE49-F238E27FC236}">
                    <a16:creationId xmlns:a16="http://schemas.microsoft.com/office/drawing/2014/main" id="{440AF4AA-DF4B-8FE3-E738-FF8E022D9F44}"/>
                  </a:ext>
                </a:extLst>
              </p:cNvPr>
              <p:cNvSpPr/>
              <p:nvPr/>
            </p:nvSpPr>
            <p:spPr>
              <a:xfrm>
                <a:off x="4158974" y="4959351"/>
                <a:ext cx="902251" cy="250692"/>
              </a:xfrm>
              <a:prstGeom prst="rect">
                <a:avLst/>
              </a:prstGeom>
              <a:solidFill>
                <a:srgbClr val="72767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Rectangle 13">
                <a:extLst>
                  <a:ext uri="{FF2B5EF4-FFF2-40B4-BE49-F238E27FC236}">
                    <a16:creationId xmlns:a16="http://schemas.microsoft.com/office/drawing/2014/main" id="{2B89FFBD-7B1D-F1E5-6FFE-3958A8D3D3DE}"/>
                  </a:ext>
                </a:extLst>
              </p:cNvPr>
              <p:cNvSpPr/>
              <p:nvPr/>
            </p:nvSpPr>
            <p:spPr>
              <a:xfrm>
                <a:off x="3905427" y="6317050"/>
                <a:ext cx="1155796" cy="95677"/>
              </a:xfrm>
              <a:prstGeom prst="rect">
                <a:avLst/>
              </a:prstGeom>
              <a:solidFill>
                <a:srgbClr val="72767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
          <p:nvSpPr>
            <p:cNvPr id="12" name="Rectangle: Rounded Corners 11">
              <a:extLst>
                <a:ext uri="{FF2B5EF4-FFF2-40B4-BE49-F238E27FC236}">
                  <a16:creationId xmlns:a16="http://schemas.microsoft.com/office/drawing/2014/main" id="{4D6D35C9-7804-4E2E-48E3-5BC3AAD94D4B}"/>
                </a:ext>
              </a:extLst>
            </p:cNvPr>
            <p:cNvSpPr/>
            <p:nvPr/>
          </p:nvSpPr>
          <p:spPr>
            <a:xfrm>
              <a:off x="2985078" y="4453879"/>
              <a:ext cx="229817" cy="18802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3" name="Rectangle: Rounded Corners 12">
              <a:extLst>
                <a:ext uri="{FF2B5EF4-FFF2-40B4-BE49-F238E27FC236}">
                  <a16:creationId xmlns:a16="http://schemas.microsoft.com/office/drawing/2014/main" id="{7CE640A3-F72D-7CB5-0BFE-E9B6890F8808}"/>
                </a:ext>
              </a:extLst>
            </p:cNvPr>
            <p:cNvSpPr/>
            <p:nvPr/>
          </p:nvSpPr>
          <p:spPr>
            <a:xfrm>
              <a:off x="3055406" y="5273171"/>
              <a:ext cx="866848" cy="18802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Tree>
    <p:extLst>
      <p:ext uri="{BB962C8B-B14F-4D97-AF65-F5344CB8AC3E}">
        <p14:creationId xmlns:p14="http://schemas.microsoft.com/office/powerpoint/2010/main" val="24220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7B77-7096-8307-98E1-E4169757709B}"/>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4DD5EA8E-3EA5-4A8F-032E-D8BBE1541729}"/>
              </a:ext>
            </a:extLst>
          </p:cNvPr>
          <p:cNvSpPr>
            <a:spLocks noGrp="1"/>
          </p:cNvSpPr>
          <p:nvPr>
            <p:ph sz="half" idx="1"/>
          </p:nvPr>
        </p:nvSpPr>
        <p:spPr/>
        <p:txBody>
          <a:bodyPr vert="horz" lIns="0" tIns="0" rIns="0" bIns="0" rtlCol="0" anchor="t">
            <a:noAutofit/>
          </a:bodyPr>
          <a:lstStyle/>
          <a:p>
            <a:r>
              <a:rPr lang="de-DE" dirty="0" err="1">
                <a:latin typeface="Source Sans Pro"/>
                <a:ea typeface="Source Sans Pro"/>
                <a:hlinkClick r:id="rId2" action="ppaction://hlinksldjump"/>
              </a:rPr>
              <a:t>What</a:t>
            </a:r>
            <a:r>
              <a:rPr lang="de-DE" dirty="0">
                <a:latin typeface="Source Sans Pro"/>
                <a:ea typeface="Source Sans Pro"/>
                <a:hlinkClick r:id="rId2" action="ppaction://hlinksldjump"/>
              </a:rPr>
              <a:t> </a:t>
            </a:r>
            <a:r>
              <a:rPr lang="de-DE" dirty="0" err="1">
                <a:latin typeface="Source Sans Pro"/>
                <a:ea typeface="Source Sans Pro"/>
                <a:hlinkClick r:id="rId2" action="ppaction://hlinksldjump"/>
              </a:rPr>
              <a:t>is</a:t>
            </a:r>
            <a:r>
              <a:rPr lang="de-DE" dirty="0">
                <a:latin typeface="Source Sans Pro"/>
                <a:ea typeface="Source Sans Pro"/>
                <a:hlinkClick r:id="rId2" action="ppaction://hlinksldjump"/>
              </a:rPr>
              <a:t> </a:t>
            </a:r>
            <a:r>
              <a:rPr lang="de-DE" dirty="0" err="1">
                <a:latin typeface="Source Sans Pro"/>
                <a:ea typeface="Source Sans Pro"/>
                <a:hlinkClick r:id="rId2" action="ppaction://hlinksldjump"/>
              </a:rPr>
              <a:t>the</a:t>
            </a:r>
            <a:r>
              <a:rPr lang="de-DE" dirty="0">
                <a:latin typeface="Source Sans Pro"/>
                <a:ea typeface="Source Sans Pro"/>
                <a:hlinkClick r:id="rId2" action="ppaction://hlinksldjump"/>
              </a:rPr>
              <a:t> </a:t>
            </a:r>
            <a:r>
              <a:rPr lang="de-DE" dirty="0" err="1">
                <a:latin typeface="Source Sans Pro"/>
                <a:ea typeface="Source Sans Pro"/>
                <a:hlinkClick r:id="rId2" action="ppaction://hlinksldjump"/>
              </a:rPr>
              <a:t>expenditure</a:t>
            </a:r>
            <a:r>
              <a:rPr lang="de-DE" dirty="0">
                <a:latin typeface="Source Sans Pro"/>
                <a:ea typeface="Source Sans Pro"/>
                <a:hlinkClick r:id="rId2" action="ppaction://hlinksldjump"/>
              </a:rPr>
              <a:t> sub-</a:t>
            </a:r>
            <a:r>
              <a:rPr lang="de-DE" dirty="0" err="1">
                <a:latin typeface="Source Sans Pro"/>
                <a:ea typeface="Source Sans Pro"/>
                <a:hlinkClick r:id="rId2" action="ppaction://hlinksldjump"/>
              </a:rPr>
              <a:t>tab</a:t>
            </a:r>
            <a:r>
              <a:rPr lang="de-DE" dirty="0">
                <a:latin typeface="Source Sans Pro"/>
                <a:ea typeface="Source Sans Pro"/>
                <a:hlinkClick r:id="rId2" action="ppaction://hlinksldjump"/>
              </a:rPr>
              <a:t>?</a:t>
            </a:r>
            <a:endParaRPr lang="de-DE" dirty="0">
              <a:latin typeface="Source Sans Pro"/>
              <a:ea typeface="Source Sans Pro"/>
            </a:endParaRPr>
          </a:p>
          <a:p>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How</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 </a:t>
            </a:r>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does</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 </a:t>
            </a:r>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the</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 </a:t>
            </a:r>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expenditure</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 sub-</a:t>
            </a:r>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tab</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 </a:t>
            </a:r>
            <a:r>
              <a:rPr lang="de-DE" dirty="0" err="1">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work</a:t>
            </a:r>
            <a:r>
              <a:rPr lang="de-DE" dirty="0">
                <a:solidFill>
                  <a:srgbClr val="C4141B"/>
                </a:solidFill>
                <a:latin typeface="Source Sans Pro"/>
                <a:ea typeface="Source Sans Pro"/>
                <a:hlinkClick r:id="rId3" action="ppaction://hlinksldjump">
                  <a:extLst>
                    <a:ext uri="{A12FA001-AC4F-418D-AE19-62706E023703}">
                      <ahyp:hlinkClr xmlns:ahyp="http://schemas.microsoft.com/office/drawing/2018/hyperlinkcolor" val="tx"/>
                    </a:ext>
                  </a:extLst>
                </a:hlinkClick>
              </a:rPr>
              <a:t>?</a:t>
            </a:r>
            <a:endParaRPr lang="de-DE" dirty="0">
              <a:solidFill>
                <a:srgbClr val="C4141B"/>
              </a:solidFill>
              <a:latin typeface="Source Sans Pro"/>
              <a:ea typeface="Source Sans Pro"/>
            </a:endParaRPr>
          </a:p>
          <a:p>
            <a:r>
              <a:rPr lang="de-DE" dirty="0" err="1">
                <a:latin typeface="Source Sans Pro"/>
                <a:ea typeface="Source Sans Pro"/>
                <a:hlinkClick r:id="rId4" action="ppaction://hlinksldjump"/>
              </a:rPr>
              <a:t>How</a:t>
            </a:r>
            <a:r>
              <a:rPr lang="de-DE" dirty="0">
                <a:latin typeface="Source Sans Pro"/>
                <a:ea typeface="Source Sans Pro"/>
                <a:hlinkClick r:id="rId4" action="ppaction://hlinksldjump"/>
              </a:rPr>
              <a:t> </a:t>
            </a:r>
            <a:r>
              <a:rPr lang="de-DE" dirty="0" err="1">
                <a:latin typeface="Source Sans Pro"/>
                <a:ea typeface="Source Sans Pro"/>
                <a:hlinkClick r:id="rId4" action="ppaction://hlinksldjump"/>
              </a:rPr>
              <a:t>to</a:t>
            </a:r>
            <a:r>
              <a:rPr lang="de-DE" dirty="0">
                <a:latin typeface="Source Sans Pro"/>
                <a:ea typeface="Source Sans Pro"/>
                <a:hlinkClick r:id="rId4" action="ppaction://hlinksldjump"/>
              </a:rPr>
              <a:t> </a:t>
            </a:r>
            <a:r>
              <a:rPr lang="de-DE" dirty="0" err="1">
                <a:latin typeface="Source Sans Pro"/>
                <a:ea typeface="Source Sans Pro"/>
                <a:hlinkClick r:id="rId4" action="ppaction://hlinksldjump"/>
              </a:rPr>
              <a:t>enter</a:t>
            </a:r>
            <a:r>
              <a:rPr lang="de-DE" dirty="0">
                <a:latin typeface="Source Sans Pro"/>
                <a:ea typeface="Source Sans Pro"/>
                <a:hlinkClick r:id="rId4" action="ppaction://hlinksldjump"/>
              </a:rPr>
              <a:t> </a:t>
            </a:r>
            <a:r>
              <a:rPr lang="de-DE" dirty="0" err="1">
                <a:latin typeface="Source Sans Pro"/>
                <a:ea typeface="Source Sans Pro"/>
                <a:hlinkClick r:id="rId4" action="ppaction://hlinksldjump"/>
              </a:rPr>
              <a:t>actuals</a:t>
            </a:r>
            <a:r>
              <a:rPr lang="de-DE" dirty="0">
                <a:latin typeface="Source Sans Pro"/>
                <a:ea typeface="Source Sans Pro"/>
                <a:hlinkClick r:id="rId4" action="ppaction://hlinksldjump"/>
              </a:rPr>
              <a:t> in </a:t>
            </a:r>
            <a:r>
              <a:rPr lang="de-DE" dirty="0" err="1">
                <a:latin typeface="Source Sans Pro"/>
                <a:ea typeface="Source Sans Pro"/>
                <a:hlinkClick r:id="rId4" action="ppaction://hlinksldjump"/>
              </a:rPr>
              <a:t>the</a:t>
            </a:r>
            <a:r>
              <a:rPr lang="de-DE" dirty="0">
                <a:latin typeface="Source Sans Pro"/>
                <a:ea typeface="Source Sans Pro"/>
                <a:hlinkClick r:id="rId4" action="ppaction://hlinksldjump"/>
              </a:rPr>
              <a:t> </a:t>
            </a:r>
            <a:r>
              <a:rPr lang="de-DE" dirty="0" err="1">
                <a:latin typeface="Source Sans Pro"/>
                <a:ea typeface="Source Sans Pro"/>
                <a:hlinkClick r:id="rId4" action="ppaction://hlinksldjump"/>
              </a:rPr>
              <a:t>expenditure</a:t>
            </a:r>
            <a:r>
              <a:rPr lang="de-DE" dirty="0">
                <a:latin typeface="Source Sans Pro"/>
                <a:ea typeface="Source Sans Pro"/>
                <a:hlinkClick r:id="rId4" action="ppaction://hlinksldjump"/>
              </a:rPr>
              <a:t> form?</a:t>
            </a:r>
            <a:endParaRPr lang="de-DE" dirty="0">
              <a:latin typeface="Source Sans Pro"/>
              <a:ea typeface="Source Sans Pro"/>
            </a:endParaRPr>
          </a:p>
          <a:p>
            <a:r>
              <a:rPr lang="de-DE" dirty="0" err="1">
                <a:latin typeface="Source Sans Pro"/>
                <a:ea typeface="Source Sans Pro"/>
                <a:hlinkClick r:id="rId5" action="ppaction://hlinksldjump"/>
              </a:rPr>
              <a:t>How</a:t>
            </a:r>
            <a:r>
              <a:rPr lang="de-DE" dirty="0">
                <a:latin typeface="Source Sans Pro"/>
                <a:ea typeface="Source Sans Pro"/>
                <a:hlinkClick r:id="rId5" action="ppaction://hlinksldjump"/>
              </a:rPr>
              <a:t> </a:t>
            </a:r>
            <a:r>
              <a:rPr lang="de-DE" dirty="0" err="1">
                <a:latin typeface="Source Sans Pro"/>
                <a:ea typeface="Source Sans Pro"/>
                <a:hlinkClick r:id="rId5" action="ppaction://hlinksldjump"/>
              </a:rPr>
              <a:t>to</a:t>
            </a:r>
            <a:r>
              <a:rPr lang="de-DE" dirty="0">
                <a:latin typeface="Source Sans Pro"/>
                <a:ea typeface="Source Sans Pro"/>
                <a:hlinkClick r:id="rId5" action="ppaction://hlinksldjump"/>
              </a:rPr>
              <a:t> </a:t>
            </a:r>
            <a:r>
              <a:rPr lang="de-DE" dirty="0" err="1">
                <a:latin typeface="Source Sans Pro"/>
                <a:ea typeface="Source Sans Pro"/>
                <a:hlinkClick r:id="rId5" action="ppaction://hlinksldjump"/>
              </a:rPr>
              <a:t>edit</a:t>
            </a:r>
            <a:r>
              <a:rPr lang="de-DE" dirty="0">
                <a:latin typeface="Source Sans Pro"/>
                <a:ea typeface="Source Sans Pro"/>
                <a:hlinkClick r:id="rId5" action="ppaction://hlinksldjump"/>
              </a:rPr>
              <a:t> a </a:t>
            </a:r>
            <a:r>
              <a:rPr lang="de-DE" dirty="0" err="1">
                <a:latin typeface="Source Sans Pro"/>
                <a:ea typeface="Source Sans Pro"/>
                <a:hlinkClick r:id="rId5" action="ppaction://hlinksldjump"/>
              </a:rPr>
              <a:t>published</a:t>
            </a:r>
            <a:r>
              <a:rPr lang="de-DE" dirty="0">
                <a:latin typeface="Source Sans Pro"/>
                <a:ea typeface="Source Sans Pro"/>
                <a:hlinkClick r:id="rId5" action="ppaction://hlinksldjump"/>
              </a:rPr>
              <a:t> </a:t>
            </a:r>
            <a:r>
              <a:rPr lang="de-DE" dirty="0" err="1">
                <a:latin typeface="Source Sans Pro"/>
                <a:ea typeface="Source Sans Pro"/>
                <a:hlinkClick r:id="rId5" action="ppaction://hlinksldjump"/>
              </a:rPr>
              <a:t>expenditure</a:t>
            </a:r>
            <a:r>
              <a:rPr lang="de-DE" dirty="0">
                <a:latin typeface="Source Sans Pro"/>
                <a:ea typeface="Source Sans Pro"/>
                <a:hlinkClick r:id="rId5" action="ppaction://hlinksldjump"/>
              </a:rPr>
              <a:t> </a:t>
            </a:r>
            <a:r>
              <a:rPr lang="de-DE" dirty="0" err="1">
                <a:latin typeface="Source Sans Pro"/>
                <a:ea typeface="Source Sans Pro"/>
                <a:hlinkClick r:id="rId5" action="ppaction://hlinksldjump"/>
              </a:rPr>
              <a:t>entry</a:t>
            </a:r>
            <a:r>
              <a:rPr lang="de-DE" dirty="0">
                <a:latin typeface="Source Sans Pro"/>
                <a:ea typeface="Source Sans Pro"/>
                <a:hlinkClick r:id="rId5" action="ppaction://hlinksldjump"/>
              </a:rPr>
              <a:t>?</a:t>
            </a:r>
            <a:endParaRPr lang="de-DE" dirty="0">
              <a:latin typeface="Source Sans Pro"/>
              <a:ea typeface="Source Sans Pro"/>
            </a:endParaRPr>
          </a:p>
          <a:p>
            <a:r>
              <a:rPr lang="de-DE" dirty="0" err="1">
                <a:latin typeface="Source Sans Pro"/>
                <a:ea typeface="Source Sans Pro"/>
                <a:hlinkClick r:id="rId6" action="ppaction://hlinksldjump"/>
              </a:rPr>
              <a:t>What</a:t>
            </a:r>
            <a:r>
              <a:rPr lang="de-DE" dirty="0">
                <a:latin typeface="Source Sans Pro"/>
                <a:ea typeface="Source Sans Pro"/>
                <a:hlinkClick r:id="rId6" action="ppaction://hlinksldjump"/>
              </a:rPr>
              <a:t> </a:t>
            </a:r>
            <a:r>
              <a:rPr lang="de-DE" dirty="0" err="1">
                <a:latin typeface="Source Sans Pro"/>
                <a:ea typeface="Source Sans Pro"/>
                <a:hlinkClick r:id="rId6" action="ppaction://hlinksldjump"/>
              </a:rPr>
              <a:t>is</a:t>
            </a:r>
            <a:r>
              <a:rPr lang="de-DE" dirty="0">
                <a:latin typeface="Source Sans Pro"/>
                <a:ea typeface="Source Sans Pro"/>
                <a:hlinkClick r:id="rId6" action="ppaction://hlinksldjump"/>
              </a:rPr>
              <a:t> </a:t>
            </a:r>
            <a:r>
              <a:rPr lang="de-DE" dirty="0" err="1">
                <a:latin typeface="Source Sans Pro"/>
                <a:ea typeface="Source Sans Pro"/>
                <a:hlinkClick r:id="rId6" action="ppaction://hlinksldjump"/>
              </a:rPr>
              <a:t>the</a:t>
            </a:r>
            <a:r>
              <a:rPr lang="de-DE" dirty="0">
                <a:latin typeface="Source Sans Pro"/>
                <a:ea typeface="Source Sans Pro"/>
                <a:hlinkClick r:id="rId6" action="ppaction://hlinksldjump"/>
              </a:rPr>
              <a:t> </a:t>
            </a:r>
            <a:r>
              <a:rPr lang="de-DE" dirty="0" err="1">
                <a:latin typeface="Source Sans Pro"/>
                <a:ea typeface="Source Sans Pro"/>
                <a:hlinkClick r:id="rId6" action="ppaction://hlinksldjump"/>
              </a:rPr>
              <a:t>transfers</a:t>
            </a:r>
            <a:r>
              <a:rPr lang="de-DE" dirty="0">
                <a:latin typeface="Source Sans Pro"/>
                <a:ea typeface="Source Sans Pro"/>
                <a:hlinkClick r:id="rId6" action="ppaction://hlinksldjump"/>
              </a:rPr>
              <a:t> sub-</a:t>
            </a:r>
            <a:r>
              <a:rPr lang="de-DE" dirty="0" err="1">
                <a:latin typeface="Source Sans Pro"/>
                <a:ea typeface="Source Sans Pro"/>
                <a:hlinkClick r:id="rId6" action="ppaction://hlinksldjump"/>
              </a:rPr>
              <a:t>tab</a:t>
            </a:r>
            <a:r>
              <a:rPr lang="de-DE" dirty="0">
                <a:latin typeface="Source Sans Pro"/>
                <a:ea typeface="Source Sans Pro"/>
                <a:hlinkClick r:id="rId6" action="ppaction://hlinksldjump"/>
              </a:rPr>
              <a:t>?</a:t>
            </a:r>
            <a:endParaRPr lang="de-DE" dirty="0">
              <a:latin typeface="Source Sans Pro"/>
              <a:ea typeface="Source Sans Pro"/>
            </a:endParaRPr>
          </a:p>
          <a:p>
            <a:r>
              <a:rPr lang="de-DE" dirty="0" err="1">
                <a:latin typeface="Source Sans Pro"/>
                <a:ea typeface="Source Sans Pro"/>
                <a:hlinkClick r:id="rId7" action="ppaction://hlinksldjump"/>
              </a:rPr>
              <a:t>What</a:t>
            </a:r>
            <a:r>
              <a:rPr lang="de-DE" dirty="0">
                <a:latin typeface="Source Sans Pro"/>
                <a:ea typeface="Source Sans Pro"/>
                <a:hlinkClick r:id="rId7" action="ppaction://hlinksldjump"/>
              </a:rPr>
              <a:t> </a:t>
            </a:r>
            <a:r>
              <a:rPr lang="de-DE" dirty="0" err="1">
                <a:latin typeface="Source Sans Pro"/>
                <a:ea typeface="Source Sans Pro"/>
                <a:hlinkClick r:id="rId7" action="ppaction://hlinksldjump"/>
              </a:rPr>
              <a:t>is</a:t>
            </a:r>
            <a:r>
              <a:rPr lang="de-DE" dirty="0">
                <a:latin typeface="Source Sans Pro"/>
                <a:ea typeface="Source Sans Pro"/>
                <a:hlinkClick r:id="rId7" action="ppaction://hlinksldjump"/>
              </a:rPr>
              <a:t> </a:t>
            </a:r>
            <a:r>
              <a:rPr lang="de-DE" dirty="0" err="1">
                <a:latin typeface="Source Sans Pro"/>
                <a:ea typeface="Source Sans Pro"/>
                <a:hlinkClick r:id="rId7" action="ppaction://hlinksldjump"/>
              </a:rPr>
              <a:t>the</a:t>
            </a:r>
            <a:r>
              <a:rPr lang="de-DE" dirty="0">
                <a:latin typeface="Source Sans Pro"/>
                <a:ea typeface="Source Sans Pro"/>
                <a:hlinkClick r:id="rId7" action="ppaction://hlinksldjump"/>
              </a:rPr>
              <a:t> </a:t>
            </a:r>
            <a:r>
              <a:rPr lang="de-DE" dirty="0" err="1">
                <a:latin typeface="Source Sans Pro"/>
                <a:ea typeface="Source Sans Pro"/>
                <a:hlinkClick r:id="rId7" action="ppaction://hlinksldjump"/>
              </a:rPr>
              <a:t>transactions</a:t>
            </a:r>
            <a:r>
              <a:rPr lang="de-DE" dirty="0">
                <a:latin typeface="Source Sans Pro"/>
                <a:ea typeface="Source Sans Pro"/>
                <a:hlinkClick r:id="rId7" action="ppaction://hlinksldjump"/>
              </a:rPr>
              <a:t> sub-</a:t>
            </a:r>
            <a:r>
              <a:rPr lang="de-DE" dirty="0" err="1">
                <a:latin typeface="Source Sans Pro"/>
                <a:ea typeface="Source Sans Pro"/>
                <a:hlinkClick r:id="rId7" action="ppaction://hlinksldjump"/>
              </a:rPr>
              <a:t>tab</a:t>
            </a:r>
            <a:r>
              <a:rPr lang="de-DE" dirty="0">
                <a:latin typeface="Source Sans Pro"/>
                <a:ea typeface="Source Sans Pro"/>
                <a:hlinkClick r:id="rId7" action="ppaction://hlinksldjump"/>
              </a:rPr>
              <a:t>?</a:t>
            </a:r>
            <a:endParaRPr lang="de-DE" dirty="0">
              <a:latin typeface="Source Sans Pro"/>
              <a:ea typeface="Source Sans Pro"/>
            </a:endParaRPr>
          </a:p>
          <a:p>
            <a:r>
              <a:rPr lang="de-DE" dirty="0" err="1">
                <a:latin typeface="Source Sans Pro"/>
                <a:ea typeface="Source Sans Pro"/>
              </a:rPr>
              <a:t>What</a:t>
            </a:r>
            <a:r>
              <a:rPr lang="de-DE" dirty="0">
                <a:latin typeface="Source Sans Pro"/>
                <a:ea typeface="Source Sans Pro"/>
              </a:rPr>
              <a:t> </a:t>
            </a:r>
            <a:r>
              <a:rPr lang="de-DE" dirty="0" err="1">
                <a:latin typeface="Source Sans Pro"/>
                <a:ea typeface="Source Sans Pro"/>
              </a:rPr>
              <a:t>is</a:t>
            </a:r>
            <a:r>
              <a:rPr lang="de-DE" dirty="0">
                <a:latin typeface="Source Sans Pro"/>
                <a:ea typeface="Source Sans Pro"/>
              </a:rPr>
              <a:t> </a:t>
            </a:r>
            <a:r>
              <a:rPr lang="de-DE" dirty="0" err="1">
                <a:latin typeface="Source Sans Pro"/>
                <a:ea typeface="Source Sans Pro"/>
              </a:rPr>
              <a:t>the</a:t>
            </a:r>
            <a:r>
              <a:rPr lang="de-DE" dirty="0">
                <a:latin typeface="Source Sans Pro"/>
                <a:ea typeface="Source Sans Pro"/>
              </a:rPr>
              <a:t> Logframe </a:t>
            </a:r>
            <a:r>
              <a:rPr lang="de-DE" dirty="0" err="1">
                <a:latin typeface="Source Sans Pro"/>
                <a:ea typeface="Source Sans Pro"/>
              </a:rPr>
              <a:t>tab</a:t>
            </a:r>
            <a:r>
              <a:rPr lang="de-DE" dirty="0">
                <a:latin typeface="Source Sans Pro"/>
                <a:ea typeface="Source Sans Pro"/>
              </a:rPr>
              <a:t>?</a:t>
            </a:r>
          </a:p>
          <a:p>
            <a:endParaRPr lang="de-DE" dirty="0">
              <a:latin typeface="Source Sans Pro"/>
              <a:ea typeface="Source Sans Pro"/>
            </a:endParaRPr>
          </a:p>
          <a:p>
            <a:endParaRPr lang="de-DE" dirty="0">
              <a:ea typeface="Source Sans Pro"/>
            </a:endParaRPr>
          </a:p>
          <a:p>
            <a:endParaRPr lang="de-DE" dirty="0">
              <a:ea typeface="Source Sans Pro" panose="020B0503030403020204" pitchFamily="34" charset="77"/>
            </a:endParaRPr>
          </a:p>
        </p:txBody>
      </p:sp>
      <p:sp>
        <p:nvSpPr>
          <p:cNvPr id="4" name="Slide Number Placeholder 3">
            <a:extLst>
              <a:ext uri="{FF2B5EF4-FFF2-40B4-BE49-F238E27FC236}">
                <a16:creationId xmlns:a16="http://schemas.microsoft.com/office/drawing/2014/main" id="{3BC1E7F2-43AA-3EB4-B112-B6DF9D98A68A}"/>
              </a:ext>
            </a:extLst>
          </p:cNvPr>
          <p:cNvSpPr>
            <a:spLocks noGrp="1"/>
          </p:cNvSpPr>
          <p:nvPr>
            <p:ph type="sldNum" sz="quarter" idx="4"/>
          </p:nvPr>
        </p:nvSpPr>
        <p:spPr/>
        <p:txBody>
          <a:bodyPr/>
          <a:lstStyle/>
          <a:p>
            <a:fld id="{06A3B5ED-B1C0-4FCF-B405-E8D0BFB4F1F6}" type="slidenum">
              <a:rPr lang="de-DE" smtClean="0"/>
              <a:pPr/>
              <a:t>2</a:t>
            </a:fld>
            <a:endParaRPr lang="de-DE"/>
          </a:p>
        </p:txBody>
      </p:sp>
    </p:spTree>
    <p:extLst>
      <p:ext uri="{BB962C8B-B14F-4D97-AF65-F5344CB8AC3E}">
        <p14:creationId xmlns:p14="http://schemas.microsoft.com/office/powerpoint/2010/main" val="69758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A933-1189-C4F0-6EC9-8763E155F0E2}"/>
              </a:ext>
            </a:extLst>
          </p:cNvPr>
          <p:cNvSpPr>
            <a:spLocks noGrp="1"/>
          </p:cNvSpPr>
          <p:nvPr>
            <p:ph type="title"/>
          </p:nvPr>
        </p:nvSpPr>
        <p:spPr/>
        <p:txBody>
          <a:bodyPr/>
          <a:lstStyle/>
          <a:p>
            <a:r>
              <a:rPr lang="en-GB"/>
              <a:t>What is the transactions </a:t>
            </a:r>
            <a:br>
              <a:rPr lang="en-GB"/>
            </a:br>
            <a:r>
              <a:rPr lang="en-GB"/>
              <a:t>sub-tab?</a:t>
            </a:r>
            <a:endParaRPr lang="de-DE"/>
          </a:p>
        </p:txBody>
      </p:sp>
      <p:sp>
        <p:nvSpPr>
          <p:cNvPr id="3" name="Content Placeholder 2">
            <a:extLst>
              <a:ext uri="{FF2B5EF4-FFF2-40B4-BE49-F238E27FC236}">
                <a16:creationId xmlns:a16="http://schemas.microsoft.com/office/drawing/2014/main" id="{B8DDE6B7-1E94-A358-2784-598C1F4F0ED5}"/>
              </a:ext>
            </a:extLst>
          </p:cNvPr>
          <p:cNvSpPr>
            <a:spLocks noGrp="1"/>
          </p:cNvSpPr>
          <p:nvPr>
            <p:ph sz="half" idx="1"/>
          </p:nvPr>
        </p:nvSpPr>
        <p:spPr/>
        <p:txBody>
          <a:bodyPr/>
          <a:lstStyle/>
          <a:p>
            <a:pPr fontAlgn="ctr">
              <a:lnSpc>
                <a:spcPct val="110000"/>
              </a:lnSpc>
              <a:spcBef>
                <a:spcPts val="150"/>
              </a:spcBef>
              <a:spcAft>
                <a:spcPts val="300"/>
              </a:spcAft>
              <a:tabLst>
                <a:tab pos="3743325" algn="r"/>
              </a:tabLst>
            </a:pPr>
            <a:r>
              <a:rPr lang="en-GB" sz="1600">
                <a:solidFill>
                  <a:srgbClr val="000000"/>
                </a:solidFill>
              </a:rPr>
              <a:t>The ‘Transactions’ sub-tab appears only on Projects and shows a read-only view of all payments for the project processes in Business Central</a:t>
            </a:r>
          </a:p>
          <a:p>
            <a:pPr fontAlgn="ctr">
              <a:lnSpc>
                <a:spcPct val="110000"/>
              </a:lnSpc>
              <a:spcBef>
                <a:spcPts val="150"/>
              </a:spcBef>
              <a:spcAft>
                <a:spcPts val="300"/>
              </a:spcAft>
              <a:tabLst>
                <a:tab pos="3743325" algn="r"/>
              </a:tabLst>
            </a:pPr>
            <a:r>
              <a:rPr lang="en-GB" sz="1600">
                <a:solidFill>
                  <a:srgbClr val="000000"/>
                </a:solidFill>
              </a:rPr>
              <a:t>Shows both transfers created within </a:t>
            </a:r>
            <a:r>
              <a:rPr lang="en-GB" sz="1600" err="1">
                <a:solidFill>
                  <a:srgbClr val="000000"/>
                </a:solidFill>
              </a:rPr>
              <a:t>ProMIS</a:t>
            </a:r>
            <a:r>
              <a:rPr lang="en-GB" sz="1600">
                <a:solidFill>
                  <a:srgbClr val="000000"/>
                </a:solidFill>
              </a:rPr>
              <a:t> as well as third-party payments processed directly in Business Central.</a:t>
            </a:r>
          </a:p>
          <a:p>
            <a:pPr fontAlgn="ctr">
              <a:lnSpc>
                <a:spcPct val="110000"/>
              </a:lnSpc>
              <a:spcBef>
                <a:spcPts val="150"/>
              </a:spcBef>
              <a:spcAft>
                <a:spcPts val="300"/>
              </a:spcAft>
              <a:tabLst>
                <a:tab pos="3743325" algn="r"/>
              </a:tabLst>
            </a:pPr>
            <a:r>
              <a:rPr lang="en-GB" sz="1600">
                <a:solidFill>
                  <a:srgbClr val="000000"/>
                </a:solidFill>
              </a:rPr>
              <a:t>The list can be exported to excel.</a:t>
            </a:r>
          </a:p>
          <a:p>
            <a:pPr marL="0" indent="0">
              <a:buNone/>
            </a:pPr>
            <a:endParaRPr lang="de-DE"/>
          </a:p>
        </p:txBody>
      </p:sp>
      <p:sp>
        <p:nvSpPr>
          <p:cNvPr id="4" name="Slide Number Placeholder 3">
            <a:extLst>
              <a:ext uri="{FF2B5EF4-FFF2-40B4-BE49-F238E27FC236}">
                <a16:creationId xmlns:a16="http://schemas.microsoft.com/office/drawing/2014/main" id="{B24AE19B-2781-E4D2-81D5-1E89D3107092}"/>
              </a:ext>
            </a:extLst>
          </p:cNvPr>
          <p:cNvSpPr>
            <a:spLocks noGrp="1"/>
          </p:cNvSpPr>
          <p:nvPr>
            <p:ph type="sldNum" sz="quarter" idx="4"/>
          </p:nvPr>
        </p:nvSpPr>
        <p:spPr/>
        <p:txBody>
          <a:bodyPr/>
          <a:lstStyle/>
          <a:p>
            <a:fld id="{06A3B5ED-B1C0-4FCF-B405-E8D0BFB4F1F6}" type="slidenum">
              <a:rPr lang="de-DE" smtClean="0"/>
              <a:pPr/>
              <a:t>20</a:t>
            </a:fld>
            <a:endParaRPr lang="de-DE"/>
          </a:p>
        </p:txBody>
      </p:sp>
    </p:spTree>
    <p:extLst>
      <p:ext uri="{BB962C8B-B14F-4D97-AF65-F5344CB8AC3E}">
        <p14:creationId xmlns:p14="http://schemas.microsoft.com/office/powerpoint/2010/main" val="152854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38850-658F-268C-0B74-E708FACEAEB7}"/>
              </a:ext>
            </a:extLst>
          </p:cNvPr>
          <p:cNvSpPr>
            <a:spLocks noGrp="1"/>
          </p:cNvSpPr>
          <p:nvPr>
            <p:ph type="title"/>
          </p:nvPr>
        </p:nvSpPr>
        <p:spPr>
          <a:xfrm>
            <a:off x="793488" y="473250"/>
            <a:ext cx="7557025" cy="545905"/>
          </a:xfrm>
        </p:spPr>
        <p:txBody>
          <a:bodyPr/>
          <a:lstStyle/>
          <a:p>
            <a:r>
              <a:rPr lang="en-GB" dirty="0">
                <a:latin typeface="Source Sans Pro Semibold"/>
                <a:ea typeface="Source Sans Pro Semibold"/>
              </a:rPr>
              <a:t>How does the logframe tab look like?</a:t>
            </a:r>
            <a:endParaRPr lang="de-DE" dirty="0">
              <a:latin typeface="Source Sans Pro Semibold"/>
              <a:ea typeface="Source Sans Pro Semibold"/>
            </a:endParaRPr>
          </a:p>
        </p:txBody>
      </p:sp>
      <p:sp>
        <p:nvSpPr>
          <p:cNvPr id="4" name="Slide Number Placeholder 3">
            <a:extLst>
              <a:ext uri="{FF2B5EF4-FFF2-40B4-BE49-F238E27FC236}">
                <a16:creationId xmlns:a16="http://schemas.microsoft.com/office/drawing/2014/main" id="{D5A3E0A9-A95E-A653-8CDA-A29F644A8B67}"/>
              </a:ext>
            </a:extLst>
          </p:cNvPr>
          <p:cNvSpPr>
            <a:spLocks noGrp="1"/>
          </p:cNvSpPr>
          <p:nvPr>
            <p:ph type="sldNum" sz="quarter" idx="4"/>
          </p:nvPr>
        </p:nvSpPr>
        <p:spPr/>
        <p:txBody>
          <a:bodyPr/>
          <a:lstStyle/>
          <a:p>
            <a:fld id="{06A3B5ED-B1C0-4FCF-B405-E8D0BFB4F1F6}" type="slidenum">
              <a:rPr lang="de-DE" smtClean="0"/>
              <a:pPr/>
              <a:t>21</a:t>
            </a:fld>
            <a:endParaRPr lang="de-DE"/>
          </a:p>
        </p:txBody>
      </p:sp>
      <p:pic>
        <p:nvPicPr>
          <p:cNvPr id="20" name="Picture 19">
            <a:extLst>
              <a:ext uri="{FF2B5EF4-FFF2-40B4-BE49-F238E27FC236}">
                <a16:creationId xmlns:a16="http://schemas.microsoft.com/office/drawing/2014/main" id="{CCD7D07B-0583-EFA4-016A-A9CD96A37E88}"/>
              </a:ext>
            </a:extLst>
          </p:cNvPr>
          <p:cNvPicPr>
            <a:picLocks noChangeAspect="1"/>
          </p:cNvPicPr>
          <p:nvPr/>
        </p:nvPicPr>
        <p:blipFill>
          <a:blip r:embed="rId2"/>
          <a:stretch>
            <a:fillRect/>
          </a:stretch>
        </p:blipFill>
        <p:spPr>
          <a:xfrm>
            <a:off x="0" y="1781878"/>
            <a:ext cx="9144000" cy="2151244"/>
          </a:xfrm>
          <a:prstGeom prst="rect">
            <a:avLst/>
          </a:prstGeom>
        </p:spPr>
      </p:pic>
      <p:sp>
        <p:nvSpPr>
          <p:cNvPr id="21" name="TextBox 20">
            <a:extLst>
              <a:ext uri="{FF2B5EF4-FFF2-40B4-BE49-F238E27FC236}">
                <a16:creationId xmlns:a16="http://schemas.microsoft.com/office/drawing/2014/main" id="{0386F00F-6BF4-CE0B-D679-CCFA5191252A}"/>
              </a:ext>
            </a:extLst>
          </p:cNvPr>
          <p:cNvSpPr txBox="1"/>
          <p:nvPr/>
        </p:nvSpPr>
        <p:spPr>
          <a:xfrm>
            <a:off x="247507" y="4173239"/>
            <a:ext cx="7466454" cy="308418"/>
          </a:xfrm>
          <a:prstGeom prst="rect">
            <a:avLst/>
          </a:prstGeom>
          <a:noFill/>
        </p:spPr>
        <p:txBody>
          <a:bodyPr wrap="square" rtlCol="0">
            <a:spAutoFit/>
          </a:bodyPr>
          <a:lstStyle/>
          <a:p>
            <a:r>
              <a:rPr lang="de-DE" dirty="0"/>
              <a:t>Click on „Add </a:t>
            </a:r>
            <a:r>
              <a:rPr lang="de-DE" dirty="0" err="1"/>
              <a:t>objective</a:t>
            </a:r>
            <a:r>
              <a:rPr lang="de-DE" dirty="0"/>
              <a:t>“ and </a:t>
            </a:r>
            <a:r>
              <a:rPr lang="de-DE" dirty="0" err="1"/>
              <a:t>add</a:t>
            </a:r>
            <a:r>
              <a:rPr lang="de-DE" dirty="0"/>
              <a:t> </a:t>
            </a:r>
            <a:r>
              <a:rPr lang="de-DE" dirty="0" err="1"/>
              <a:t>overall</a:t>
            </a:r>
            <a:r>
              <a:rPr lang="de-DE" dirty="0"/>
              <a:t>, </a:t>
            </a:r>
            <a:r>
              <a:rPr lang="de-DE" dirty="0" err="1"/>
              <a:t>specific</a:t>
            </a:r>
            <a:r>
              <a:rPr lang="de-DE" dirty="0"/>
              <a:t> </a:t>
            </a:r>
            <a:r>
              <a:rPr lang="de-DE" dirty="0" err="1"/>
              <a:t>objective</a:t>
            </a:r>
            <a:r>
              <a:rPr lang="de-DE" dirty="0"/>
              <a:t> </a:t>
            </a:r>
            <a:r>
              <a:rPr lang="de-DE" dirty="0" err="1"/>
              <a:t>or</a:t>
            </a:r>
            <a:r>
              <a:rPr lang="de-DE" dirty="0"/>
              <a:t> </a:t>
            </a:r>
            <a:r>
              <a:rPr lang="de-DE" dirty="0" err="1"/>
              <a:t>output</a:t>
            </a:r>
            <a:r>
              <a:rPr lang="de-DE" dirty="0"/>
              <a:t>. </a:t>
            </a:r>
            <a:endParaRPr lang="en-GB" dirty="0"/>
          </a:p>
        </p:txBody>
      </p:sp>
    </p:spTree>
    <p:extLst>
      <p:ext uri="{BB962C8B-B14F-4D97-AF65-F5344CB8AC3E}">
        <p14:creationId xmlns:p14="http://schemas.microsoft.com/office/powerpoint/2010/main" val="280623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85AB-C7E2-591F-C6E4-46277EF633B3}"/>
              </a:ext>
            </a:extLst>
          </p:cNvPr>
          <p:cNvSpPr>
            <a:spLocks noGrp="1"/>
          </p:cNvSpPr>
          <p:nvPr>
            <p:ph type="title"/>
          </p:nvPr>
        </p:nvSpPr>
        <p:spPr>
          <a:xfrm>
            <a:off x="855833" y="143924"/>
            <a:ext cx="7557025" cy="558914"/>
          </a:xfrm>
        </p:spPr>
        <p:txBody>
          <a:bodyPr/>
          <a:lstStyle/>
          <a:p>
            <a:r>
              <a:rPr lang="de-DE" dirty="0" err="1"/>
              <a:t>How</a:t>
            </a:r>
            <a:r>
              <a:rPr lang="de-DE" dirty="0"/>
              <a:t> </a:t>
            </a:r>
            <a:r>
              <a:rPr lang="de-DE" dirty="0" err="1"/>
              <a:t>to</a:t>
            </a:r>
            <a:r>
              <a:rPr lang="de-DE" dirty="0"/>
              <a:t> </a:t>
            </a:r>
            <a:r>
              <a:rPr lang="de-DE" dirty="0" err="1"/>
              <a:t>edit</a:t>
            </a:r>
            <a:r>
              <a:rPr lang="de-DE" dirty="0"/>
              <a:t> a logframe</a:t>
            </a:r>
            <a:endParaRPr lang="en-GB" dirty="0"/>
          </a:p>
        </p:txBody>
      </p:sp>
      <p:pic>
        <p:nvPicPr>
          <p:cNvPr id="6" name="Content Placeholder 5">
            <a:extLst>
              <a:ext uri="{FF2B5EF4-FFF2-40B4-BE49-F238E27FC236}">
                <a16:creationId xmlns:a16="http://schemas.microsoft.com/office/drawing/2014/main" id="{007C3BFC-E866-964D-4F09-F161FEF5D99D}"/>
              </a:ext>
            </a:extLst>
          </p:cNvPr>
          <p:cNvPicPr>
            <a:picLocks noGrp="1" noChangeAspect="1"/>
          </p:cNvPicPr>
          <p:nvPr>
            <p:ph sz="half" idx="1"/>
          </p:nvPr>
        </p:nvPicPr>
        <p:blipFill>
          <a:blip r:embed="rId2"/>
          <a:stretch>
            <a:fillRect/>
          </a:stretch>
        </p:blipFill>
        <p:spPr>
          <a:xfrm>
            <a:off x="417742" y="1685925"/>
            <a:ext cx="7557024" cy="3661332"/>
          </a:xfrm>
        </p:spPr>
      </p:pic>
      <p:sp>
        <p:nvSpPr>
          <p:cNvPr id="4" name="Slide Number Placeholder 3">
            <a:extLst>
              <a:ext uri="{FF2B5EF4-FFF2-40B4-BE49-F238E27FC236}">
                <a16:creationId xmlns:a16="http://schemas.microsoft.com/office/drawing/2014/main" id="{A9937F24-ACAB-754D-6DFD-4E4C75E5147D}"/>
              </a:ext>
            </a:extLst>
          </p:cNvPr>
          <p:cNvSpPr>
            <a:spLocks noGrp="1"/>
          </p:cNvSpPr>
          <p:nvPr>
            <p:ph type="sldNum" sz="quarter" idx="4"/>
          </p:nvPr>
        </p:nvSpPr>
        <p:spPr/>
        <p:txBody>
          <a:bodyPr/>
          <a:lstStyle/>
          <a:p>
            <a:fld id="{06A3B5ED-B1C0-4FCF-B405-E8D0BFB4F1F6}" type="slidenum">
              <a:rPr lang="de-DE" smtClean="0"/>
              <a:pPr/>
              <a:t>22</a:t>
            </a:fld>
            <a:endParaRPr lang="de-DE"/>
          </a:p>
        </p:txBody>
      </p:sp>
      <p:sp>
        <p:nvSpPr>
          <p:cNvPr id="7" name="TextBox 6">
            <a:extLst>
              <a:ext uri="{FF2B5EF4-FFF2-40B4-BE49-F238E27FC236}">
                <a16:creationId xmlns:a16="http://schemas.microsoft.com/office/drawing/2014/main" id="{15AF79D7-82F6-1383-18EF-86EDBC0E64F8}"/>
              </a:ext>
            </a:extLst>
          </p:cNvPr>
          <p:cNvSpPr txBox="1"/>
          <p:nvPr/>
        </p:nvSpPr>
        <p:spPr>
          <a:xfrm>
            <a:off x="793487" y="712931"/>
            <a:ext cx="6462676" cy="740587"/>
          </a:xfrm>
          <a:prstGeom prst="rect">
            <a:avLst/>
          </a:prstGeom>
          <a:noFill/>
        </p:spPr>
        <p:txBody>
          <a:bodyPr wrap="square" rtlCol="0">
            <a:spAutoFit/>
          </a:bodyPr>
          <a:lstStyle/>
          <a:p>
            <a:r>
              <a:rPr lang="de-DE" dirty="0"/>
              <a:t>Select </a:t>
            </a:r>
            <a:r>
              <a:rPr lang="de-DE" dirty="0" err="1"/>
              <a:t>the</a:t>
            </a:r>
            <a:r>
              <a:rPr lang="de-DE" dirty="0"/>
              <a:t> </a:t>
            </a:r>
            <a:r>
              <a:rPr lang="de-DE" dirty="0" err="1"/>
              <a:t>level</a:t>
            </a:r>
            <a:r>
              <a:rPr lang="de-DE" dirty="0"/>
              <a:t>, </a:t>
            </a:r>
            <a:r>
              <a:rPr lang="de-DE" dirty="0" err="1"/>
              <a:t>enter</a:t>
            </a:r>
            <a:r>
              <a:rPr lang="de-DE" dirty="0"/>
              <a:t> </a:t>
            </a:r>
            <a:r>
              <a:rPr lang="de-DE" dirty="0" err="1"/>
              <a:t>the</a:t>
            </a:r>
            <a:r>
              <a:rPr lang="de-DE" dirty="0"/>
              <a:t> </a:t>
            </a:r>
            <a:r>
              <a:rPr lang="de-DE" dirty="0" err="1"/>
              <a:t>description</a:t>
            </a:r>
            <a:r>
              <a:rPr lang="de-DE" dirty="0"/>
              <a:t>, </a:t>
            </a:r>
            <a:r>
              <a:rPr lang="de-DE" dirty="0" err="1"/>
              <a:t>select</a:t>
            </a:r>
            <a:r>
              <a:rPr lang="de-DE" dirty="0"/>
              <a:t> </a:t>
            </a:r>
            <a:r>
              <a:rPr lang="de-DE" dirty="0" err="1"/>
              <a:t>the</a:t>
            </a:r>
            <a:r>
              <a:rPr lang="de-DE" dirty="0"/>
              <a:t> Standard </a:t>
            </a:r>
            <a:r>
              <a:rPr lang="de-DE" dirty="0" err="1"/>
              <a:t>Indicator</a:t>
            </a:r>
            <a:r>
              <a:rPr lang="de-DE" dirty="0"/>
              <a:t> </a:t>
            </a:r>
            <a:r>
              <a:rPr lang="de-DE" dirty="0" err="1"/>
              <a:t>from</a:t>
            </a:r>
            <a:r>
              <a:rPr lang="de-DE" dirty="0"/>
              <a:t> </a:t>
            </a:r>
            <a:r>
              <a:rPr lang="de-DE" dirty="0" err="1"/>
              <a:t>drop</a:t>
            </a:r>
            <a:r>
              <a:rPr lang="de-DE" dirty="0"/>
              <a:t>-down, </a:t>
            </a:r>
            <a:r>
              <a:rPr lang="de-DE" dirty="0" err="1"/>
              <a:t>enter</a:t>
            </a:r>
            <a:r>
              <a:rPr lang="de-DE" dirty="0"/>
              <a:t> </a:t>
            </a:r>
            <a:r>
              <a:rPr lang="de-DE" dirty="0" err="1"/>
              <a:t>custom</a:t>
            </a:r>
            <a:r>
              <a:rPr lang="de-DE" dirty="0"/>
              <a:t> </a:t>
            </a:r>
            <a:r>
              <a:rPr lang="de-DE" dirty="0" err="1"/>
              <a:t>indicator</a:t>
            </a:r>
            <a:r>
              <a:rPr lang="de-DE" dirty="0"/>
              <a:t> and </a:t>
            </a:r>
            <a:r>
              <a:rPr lang="de-DE" dirty="0" err="1"/>
              <a:t>its</a:t>
            </a:r>
            <a:r>
              <a:rPr lang="de-DE" dirty="0"/>
              <a:t> </a:t>
            </a:r>
            <a:r>
              <a:rPr lang="de-DE" dirty="0" err="1"/>
              <a:t>definition</a:t>
            </a:r>
            <a:r>
              <a:rPr lang="de-DE" dirty="0"/>
              <a:t>, </a:t>
            </a:r>
            <a:r>
              <a:rPr lang="de-DE" dirty="0" err="1"/>
              <a:t>select</a:t>
            </a:r>
            <a:r>
              <a:rPr lang="de-DE" dirty="0"/>
              <a:t> Associated CBM Standard </a:t>
            </a:r>
            <a:r>
              <a:rPr lang="de-DE" dirty="0" err="1"/>
              <a:t>Indicator</a:t>
            </a:r>
            <a:r>
              <a:rPr lang="de-DE" dirty="0"/>
              <a:t>, </a:t>
            </a:r>
            <a:r>
              <a:rPr lang="de-DE" dirty="0" err="1"/>
              <a:t>enter</a:t>
            </a:r>
            <a:r>
              <a:rPr lang="de-DE" dirty="0"/>
              <a:t> </a:t>
            </a:r>
            <a:r>
              <a:rPr lang="de-DE" dirty="0" err="1"/>
              <a:t>the</a:t>
            </a:r>
            <a:r>
              <a:rPr lang="de-DE" dirty="0"/>
              <a:t> </a:t>
            </a:r>
            <a:r>
              <a:rPr lang="de-DE" dirty="0" err="1"/>
              <a:t>means</a:t>
            </a:r>
            <a:r>
              <a:rPr lang="de-DE" dirty="0"/>
              <a:t> of </a:t>
            </a:r>
            <a:r>
              <a:rPr lang="de-DE" dirty="0" err="1"/>
              <a:t>verifiction</a:t>
            </a:r>
            <a:r>
              <a:rPr lang="de-DE" dirty="0"/>
              <a:t>.</a:t>
            </a:r>
            <a:endParaRPr lang="en-GB"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6824F83-79E1-5383-AF83-509BE3A4C024}"/>
                  </a:ext>
                </a:extLst>
              </p14:cNvPr>
              <p14:cNvContentPartPr/>
              <p14:nvPr/>
            </p14:nvContentPartPr>
            <p14:xfrm>
              <a:off x="418826" y="2075706"/>
              <a:ext cx="391680" cy="7920"/>
            </p14:xfrm>
          </p:contentPart>
        </mc:Choice>
        <mc:Fallback>
          <p:pic>
            <p:nvPicPr>
              <p:cNvPr id="8" name="Ink 7">
                <a:extLst>
                  <a:ext uri="{FF2B5EF4-FFF2-40B4-BE49-F238E27FC236}">
                    <a16:creationId xmlns:a16="http://schemas.microsoft.com/office/drawing/2014/main" id="{96824F83-79E1-5383-AF83-509BE3A4C024}"/>
                  </a:ext>
                </a:extLst>
              </p:cNvPr>
              <p:cNvPicPr/>
              <p:nvPr/>
            </p:nvPicPr>
            <p:blipFill>
              <a:blip r:embed="rId4"/>
              <a:stretch>
                <a:fillRect/>
              </a:stretch>
            </p:blipFill>
            <p:spPr>
              <a:xfrm>
                <a:off x="365186" y="1968066"/>
                <a:ext cx="4993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9D9A2AD-C123-802A-A456-2CA176219B9C}"/>
                  </a:ext>
                </a:extLst>
              </p14:cNvPr>
              <p14:cNvContentPartPr/>
              <p14:nvPr/>
            </p14:nvContentPartPr>
            <p14:xfrm>
              <a:off x="4262186" y="2033946"/>
              <a:ext cx="549720" cy="28440"/>
            </p14:xfrm>
          </p:contentPart>
        </mc:Choice>
        <mc:Fallback>
          <p:pic>
            <p:nvPicPr>
              <p:cNvPr id="9" name="Ink 8">
                <a:extLst>
                  <a:ext uri="{FF2B5EF4-FFF2-40B4-BE49-F238E27FC236}">
                    <a16:creationId xmlns:a16="http://schemas.microsoft.com/office/drawing/2014/main" id="{E9D9A2AD-C123-802A-A456-2CA176219B9C}"/>
                  </a:ext>
                </a:extLst>
              </p:cNvPr>
              <p:cNvPicPr/>
              <p:nvPr/>
            </p:nvPicPr>
            <p:blipFill>
              <a:blip r:embed="rId6"/>
              <a:stretch>
                <a:fillRect/>
              </a:stretch>
            </p:blipFill>
            <p:spPr>
              <a:xfrm>
                <a:off x="4208186" y="1926306"/>
                <a:ext cx="6573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00C6391-DC11-F54B-419C-4BADA437CCC3}"/>
                  </a:ext>
                </a:extLst>
              </p14:cNvPr>
              <p14:cNvContentPartPr/>
              <p14:nvPr/>
            </p14:nvContentPartPr>
            <p14:xfrm>
              <a:off x="460226" y="2502306"/>
              <a:ext cx="467280" cy="7560"/>
            </p14:xfrm>
          </p:contentPart>
        </mc:Choice>
        <mc:Fallback>
          <p:pic>
            <p:nvPicPr>
              <p:cNvPr id="10" name="Ink 9">
                <a:extLst>
                  <a:ext uri="{FF2B5EF4-FFF2-40B4-BE49-F238E27FC236}">
                    <a16:creationId xmlns:a16="http://schemas.microsoft.com/office/drawing/2014/main" id="{C00C6391-DC11-F54B-419C-4BADA437CCC3}"/>
                  </a:ext>
                </a:extLst>
              </p:cNvPr>
              <p:cNvPicPr/>
              <p:nvPr/>
            </p:nvPicPr>
            <p:blipFill>
              <a:blip r:embed="rId8"/>
              <a:stretch>
                <a:fillRect/>
              </a:stretch>
            </p:blipFill>
            <p:spPr>
              <a:xfrm>
                <a:off x="406586" y="2394666"/>
                <a:ext cx="5749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2CC03A3F-C374-3570-FBA6-96FD8C99584A}"/>
                  </a:ext>
                </a:extLst>
              </p14:cNvPr>
              <p14:cNvContentPartPr/>
              <p14:nvPr/>
            </p14:nvContentPartPr>
            <p14:xfrm>
              <a:off x="508466" y="3664026"/>
              <a:ext cx="2542320" cy="28080"/>
            </p14:xfrm>
          </p:contentPart>
        </mc:Choice>
        <mc:Fallback>
          <p:pic>
            <p:nvPicPr>
              <p:cNvPr id="11" name="Ink 10">
                <a:extLst>
                  <a:ext uri="{FF2B5EF4-FFF2-40B4-BE49-F238E27FC236}">
                    <a16:creationId xmlns:a16="http://schemas.microsoft.com/office/drawing/2014/main" id="{2CC03A3F-C374-3570-FBA6-96FD8C99584A}"/>
                  </a:ext>
                </a:extLst>
              </p:cNvPr>
              <p:cNvPicPr/>
              <p:nvPr/>
            </p:nvPicPr>
            <p:blipFill>
              <a:blip r:embed="rId10"/>
              <a:stretch>
                <a:fillRect/>
              </a:stretch>
            </p:blipFill>
            <p:spPr>
              <a:xfrm>
                <a:off x="454466" y="3556386"/>
                <a:ext cx="26499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425D0E37-9C95-4D91-D8F3-CA084E17F400}"/>
                  </a:ext>
                </a:extLst>
              </p14:cNvPr>
              <p14:cNvContentPartPr/>
              <p14:nvPr/>
            </p14:nvContentPartPr>
            <p14:xfrm>
              <a:off x="432866" y="4399866"/>
              <a:ext cx="797040" cy="27720"/>
            </p14:xfrm>
          </p:contentPart>
        </mc:Choice>
        <mc:Fallback>
          <p:pic>
            <p:nvPicPr>
              <p:cNvPr id="12" name="Ink 11">
                <a:extLst>
                  <a:ext uri="{FF2B5EF4-FFF2-40B4-BE49-F238E27FC236}">
                    <a16:creationId xmlns:a16="http://schemas.microsoft.com/office/drawing/2014/main" id="{425D0E37-9C95-4D91-D8F3-CA084E17F400}"/>
                  </a:ext>
                </a:extLst>
              </p:cNvPr>
              <p:cNvPicPr/>
              <p:nvPr/>
            </p:nvPicPr>
            <p:blipFill>
              <a:blip r:embed="rId12"/>
              <a:stretch>
                <a:fillRect/>
              </a:stretch>
            </p:blipFill>
            <p:spPr>
              <a:xfrm>
                <a:off x="379226" y="4291866"/>
                <a:ext cx="9046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3B16D710-FF43-26CB-6F20-E8949223EE34}"/>
                  </a:ext>
                </a:extLst>
              </p14:cNvPr>
              <p14:cNvContentPartPr/>
              <p14:nvPr/>
            </p14:nvContentPartPr>
            <p14:xfrm>
              <a:off x="3162386" y="3154986"/>
              <a:ext cx="852120" cy="28440"/>
            </p14:xfrm>
          </p:contentPart>
        </mc:Choice>
        <mc:Fallback>
          <p:pic>
            <p:nvPicPr>
              <p:cNvPr id="13" name="Ink 12">
                <a:extLst>
                  <a:ext uri="{FF2B5EF4-FFF2-40B4-BE49-F238E27FC236}">
                    <a16:creationId xmlns:a16="http://schemas.microsoft.com/office/drawing/2014/main" id="{3B16D710-FF43-26CB-6F20-E8949223EE34}"/>
                  </a:ext>
                </a:extLst>
              </p:cNvPr>
              <p:cNvPicPr/>
              <p:nvPr/>
            </p:nvPicPr>
            <p:blipFill>
              <a:blip r:embed="rId14"/>
              <a:stretch>
                <a:fillRect/>
              </a:stretch>
            </p:blipFill>
            <p:spPr>
              <a:xfrm>
                <a:off x="3108386" y="3047346"/>
                <a:ext cx="959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1081878C-49D8-03EB-AE80-BE7E5137A544}"/>
                  </a:ext>
                </a:extLst>
              </p14:cNvPr>
              <p14:cNvContentPartPr/>
              <p14:nvPr/>
            </p14:nvContentPartPr>
            <p14:xfrm>
              <a:off x="4743506" y="3168306"/>
              <a:ext cx="1298520" cy="7920"/>
            </p14:xfrm>
          </p:contentPart>
        </mc:Choice>
        <mc:Fallback>
          <p:pic>
            <p:nvPicPr>
              <p:cNvPr id="14" name="Ink 13">
                <a:extLst>
                  <a:ext uri="{FF2B5EF4-FFF2-40B4-BE49-F238E27FC236}">
                    <a16:creationId xmlns:a16="http://schemas.microsoft.com/office/drawing/2014/main" id="{1081878C-49D8-03EB-AE80-BE7E5137A544}"/>
                  </a:ext>
                </a:extLst>
              </p:cNvPr>
              <p:cNvPicPr/>
              <p:nvPr/>
            </p:nvPicPr>
            <p:blipFill>
              <a:blip r:embed="rId16"/>
              <a:stretch>
                <a:fillRect/>
              </a:stretch>
            </p:blipFill>
            <p:spPr>
              <a:xfrm>
                <a:off x="4689866" y="3060666"/>
                <a:ext cx="14061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998835DF-3159-ACCD-2A61-E7C6537A4E6A}"/>
                  </a:ext>
                </a:extLst>
              </p14:cNvPr>
              <p14:cNvContentPartPr/>
              <p14:nvPr/>
            </p14:nvContentPartPr>
            <p14:xfrm>
              <a:off x="4784906" y="4577706"/>
              <a:ext cx="1422720" cy="49320"/>
            </p14:xfrm>
          </p:contentPart>
        </mc:Choice>
        <mc:Fallback>
          <p:pic>
            <p:nvPicPr>
              <p:cNvPr id="15" name="Ink 14">
                <a:extLst>
                  <a:ext uri="{FF2B5EF4-FFF2-40B4-BE49-F238E27FC236}">
                    <a16:creationId xmlns:a16="http://schemas.microsoft.com/office/drawing/2014/main" id="{998835DF-3159-ACCD-2A61-E7C6537A4E6A}"/>
                  </a:ext>
                </a:extLst>
              </p:cNvPr>
              <p:cNvPicPr/>
              <p:nvPr/>
            </p:nvPicPr>
            <p:blipFill>
              <a:blip r:embed="rId18"/>
              <a:stretch>
                <a:fillRect/>
              </a:stretch>
            </p:blipFill>
            <p:spPr>
              <a:xfrm>
                <a:off x="4730906" y="4470066"/>
                <a:ext cx="15303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8AC9A7E7-C686-A320-C4AD-C627FE22A903}"/>
                  </a:ext>
                </a:extLst>
              </p14:cNvPr>
              <p14:cNvContentPartPr/>
              <p14:nvPr/>
            </p14:nvContentPartPr>
            <p14:xfrm>
              <a:off x="6290786" y="3114306"/>
              <a:ext cx="335520" cy="360"/>
            </p14:xfrm>
          </p:contentPart>
        </mc:Choice>
        <mc:Fallback>
          <p:pic>
            <p:nvPicPr>
              <p:cNvPr id="16" name="Ink 15">
                <a:extLst>
                  <a:ext uri="{FF2B5EF4-FFF2-40B4-BE49-F238E27FC236}">
                    <a16:creationId xmlns:a16="http://schemas.microsoft.com/office/drawing/2014/main" id="{8AC9A7E7-C686-A320-C4AD-C627FE22A903}"/>
                  </a:ext>
                </a:extLst>
              </p:cNvPr>
              <p:cNvPicPr/>
              <p:nvPr/>
            </p:nvPicPr>
            <p:blipFill>
              <a:blip r:embed="rId20"/>
              <a:stretch>
                <a:fillRect/>
              </a:stretch>
            </p:blipFill>
            <p:spPr>
              <a:xfrm>
                <a:off x="6236786" y="3006306"/>
                <a:ext cx="4431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69BF9849-9D58-9486-A218-7FF9C91D9D10}"/>
                  </a:ext>
                </a:extLst>
              </p14:cNvPr>
              <p14:cNvContentPartPr/>
              <p14:nvPr/>
            </p14:nvContentPartPr>
            <p14:xfrm>
              <a:off x="7074506" y="3127986"/>
              <a:ext cx="831600" cy="21600"/>
            </p14:xfrm>
          </p:contentPart>
        </mc:Choice>
        <mc:Fallback>
          <p:pic>
            <p:nvPicPr>
              <p:cNvPr id="17" name="Ink 16">
                <a:extLst>
                  <a:ext uri="{FF2B5EF4-FFF2-40B4-BE49-F238E27FC236}">
                    <a16:creationId xmlns:a16="http://schemas.microsoft.com/office/drawing/2014/main" id="{69BF9849-9D58-9486-A218-7FF9C91D9D10}"/>
                  </a:ext>
                </a:extLst>
              </p:cNvPr>
              <p:cNvPicPr/>
              <p:nvPr/>
            </p:nvPicPr>
            <p:blipFill>
              <a:blip r:embed="rId22"/>
              <a:stretch>
                <a:fillRect/>
              </a:stretch>
            </p:blipFill>
            <p:spPr>
              <a:xfrm>
                <a:off x="7020506" y="3019986"/>
                <a:ext cx="939240" cy="237240"/>
              </a:xfrm>
              <a:prstGeom prst="rect">
                <a:avLst/>
              </a:prstGeom>
            </p:spPr>
          </p:pic>
        </mc:Fallback>
      </mc:AlternateContent>
    </p:spTree>
    <p:extLst>
      <p:ext uri="{BB962C8B-B14F-4D97-AF65-F5344CB8AC3E}">
        <p14:creationId xmlns:p14="http://schemas.microsoft.com/office/powerpoint/2010/main" val="377901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0371-FB62-A2E0-1BE3-816BBF439BBB}"/>
              </a:ext>
            </a:extLst>
          </p:cNvPr>
          <p:cNvSpPr>
            <a:spLocks noGrp="1"/>
          </p:cNvSpPr>
          <p:nvPr>
            <p:ph type="title"/>
          </p:nvPr>
        </p:nvSpPr>
        <p:spPr>
          <a:xfrm>
            <a:off x="587828" y="321873"/>
            <a:ext cx="7968343" cy="896783"/>
          </a:xfrm>
        </p:spPr>
        <p:txBody>
          <a:bodyPr/>
          <a:lstStyle/>
          <a:p>
            <a:r>
              <a:rPr lang="de-DE" dirty="0"/>
              <a:t>Edit logframe </a:t>
            </a:r>
            <a:r>
              <a:rPr lang="de-DE" dirty="0" err="1"/>
              <a:t>baseline</a:t>
            </a:r>
            <a:r>
              <a:rPr lang="de-DE" dirty="0"/>
              <a:t> and </a:t>
            </a:r>
            <a:r>
              <a:rPr lang="de-DE" dirty="0" err="1"/>
              <a:t>target</a:t>
            </a:r>
            <a:r>
              <a:rPr lang="de-DE" dirty="0"/>
              <a:t> </a:t>
            </a:r>
            <a:r>
              <a:rPr lang="de-DE" dirty="0" err="1"/>
              <a:t>values</a:t>
            </a:r>
            <a:r>
              <a:rPr lang="de-DE" dirty="0"/>
              <a:t>, </a:t>
            </a:r>
            <a:r>
              <a:rPr lang="de-DE" dirty="0" err="1"/>
              <a:t>enter</a:t>
            </a:r>
            <a:r>
              <a:rPr lang="de-DE" dirty="0"/>
              <a:t> breakdown </a:t>
            </a:r>
            <a:r>
              <a:rPr lang="de-DE" dirty="0" err="1"/>
              <a:t>values</a:t>
            </a:r>
            <a:endParaRPr lang="en-GB" dirty="0"/>
          </a:p>
        </p:txBody>
      </p:sp>
      <p:pic>
        <p:nvPicPr>
          <p:cNvPr id="6" name="Content Placeholder 5">
            <a:extLst>
              <a:ext uri="{FF2B5EF4-FFF2-40B4-BE49-F238E27FC236}">
                <a16:creationId xmlns:a16="http://schemas.microsoft.com/office/drawing/2014/main" id="{8C5DBAA4-EB3B-E8AA-A694-52FA20236B33}"/>
              </a:ext>
            </a:extLst>
          </p:cNvPr>
          <p:cNvPicPr>
            <a:picLocks noGrp="1" noChangeAspect="1"/>
          </p:cNvPicPr>
          <p:nvPr>
            <p:ph sz="half" idx="1"/>
          </p:nvPr>
        </p:nvPicPr>
        <p:blipFill>
          <a:blip r:embed="rId2"/>
          <a:stretch>
            <a:fillRect/>
          </a:stretch>
        </p:blipFill>
        <p:spPr>
          <a:xfrm>
            <a:off x="740229" y="1351652"/>
            <a:ext cx="7017587" cy="3631511"/>
          </a:xfrm>
        </p:spPr>
      </p:pic>
      <p:sp>
        <p:nvSpPr>
          <p:cNvPr id="4" name="Slide Number Placeholder 3">
            <a:extLst>
              <a:ext uri="{FF2B5EF4-FFF2-40B4-BE49-F238E27FC236}">
                <a16:creationId xmlns:a16="http://schemas.microsoft.com/office/drawing/2014/main" id="{C985A631-E915-B044-D1FC-04A8BCB5C689}"/>
              </a:ext>
            </a:extLst>
          </p:cNvPr>
          <p:cNvSpPr>
            <a:spLocks noGrp="1"/>
          </p:cNvSpPr>
          <p:nvPr>
            <p:ph type="sldNum" sz="quarter" idx="4"/>
          </p:nvPr>
        </p:nvSpPr>
        <p:spPr/>
        <p:txBody>
          <a:bodyPr/>
          <a:lstStyle/>
          <a:p>
            <a:fld id="{06A3B5ED-B1C0-4FCF-B405-E8D0BFB4F1F6}" type="slidenum">
              <a:rPr lang="de-DE" smtClean="0"/>
              <a:pPr/>
              <a:t>23</a:t>
            </a:fld>
            <a:endParaRPr lang="de-DE"/>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498FBFC-5475-D915-CD74-6473F559F282}"/>
                  </a:ext>
                </a:extLst>
              </p14:cNvPr>
              <p14:cNvContentPartPr/>
              <p14:nvPr/>
            </p14:nvContentPartPr>
            <p14:xfrm>
              <a:off x="2939017" y="2866274"/>
              <a:ext cx="469440" cy="21600"/>
            </p14:xfrm>
          </p:contentPart>
        </mc:Choice>
        <mc:Fallback>
          <p:pic>
            <p:nvPicPr>
              <p:cNvPr id="7" name="Ink 6">
                <a:extLst>
                  <a:ext uri="{FF2B5EF4-FFF2-40B4-BE49-F238E27FC236}">
                    <a16:creationId xmlns:a16="http://schemas.microsoft.com/office/drawing/2014/main" id="{7498FBFC-5475-D915-CD74-6473F559F282}"/>
                  </a:ext>
                </a:extLst>
              </p:cNvPr>
              <p:cNvPicPr/>
              <p:nvPr/>
            </p:nvPicPr>
            <p:blipFill>
              <a:blip r:embed="rId4"/>
              <a:stretch>
                <a:fillRect/>
              </a:stretch>
            </p:blipFill>
            <p:spPr>
              <a:xfrm>
                <a:off x="2885017" y="2758634"/>
                <a:ext cx="5770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E5D63720-A346-91A5-9E3E-038C74A19EB7}"/>
                  </a:ext>
                </a:extLst>
              </p14:cNvPr>
              <p14:cNvContentPartPr/>
              <p14:nvPr/>
            </p14:nvContentPartPr>
            <p14:xfrm>
              <a:off x="3642817" y="2866274"/>
              <a:ext cx="412560" cy="15120"/>
            </p14:xfrm>
          </p:contentPart>
        </mc:Choice>
        <mc:Fallback>
          <p:pic>
            <p:nvPicPr>
              <p:cNvPr id="8" name="Ink 7">
                <a:extLst>
                  <a:ext uri="{FF2B5EF4-FFF2-40B4-BE49-F238E27FC236}">
                    <a16:creationId xmlns:a16="http://schemas.microsoft.com/office/drawing/2014/main" id="{E5D63720-A346-91A5-9E3E-038C74A19EB7}"/>
                  </a:ext>
                </a:extLst>
              </p:cNvPr>
              <p:cNvPicPr/>
              <p:nvPr/>
            </p:nvPicPr>
            <p:blipFill>
              <a:blip r:embed="rId6"/>
              <a:stretch>
                <a:fillRect/>
              </a:stretch>
            </p:blipFill>
            <p:spPr>
              <a:xfrm>
                <a:off x="3588817" y="2758634"/>
                <a:ext cx="5202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A4551E47-7B47-74CF-2FDF-B13D3AED2DCD}"/>
                  </a:ext>
                </a:extLst>
              </p14:cNvPr>
              <p14:cNvContentPartPr/>
              <p14:nvPr/>
            </p14:nvContentPartPr>
            <p14:xfrm>
              <a:off x="4310257" y="2866994"/>
              <a:ext cx="550080" cy="21960"/>
            </p14:xfrm>
          </p:contentPart>
        </mc:Choice>
        <mc:Fallback>
          <p:pic>
            <p:nvPicPr>
              <p:cNvPr id="9" name="Ink 8">
                <a:extLst>
                  <a:ext uri="{FF2B5EF4-FFF2-40B4-BE49-F238E27FC236}">
                    <a16:creationId xmlns:a16="http://schemas.microsoft.com/office/drawing/2014/main" id="{A4551E47-7B47-74CF-2FDF-B13D3AED2DCD}"/>
                  </a:ext>
                </a:extLst>
              </p:cNvPr>
              <p:cNvPicPr/>
              <p:nvPr/>
            </p:nvPicPr>
            <p:blipFill>
              <a:blip r:embed="rId8"/>
              <a:stretch>
                <a:fillRect/>
              </a:stretch>
            </p:blipFill>
            <p:spPr>
              <a:xfrm>
                <a:off x="4256617" y="2758994"/>
                <a:ext cx="657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0C7A0C5D-0360-75A0-71AB-F56213E4DDAF}"/>
                  </a:ext>
                </a:extLst>
              </p14:cNvPr>
              <p14:cNvContentPartPr/>
              <p14:nvPr/>
            </p14:nvContentPartPr>
            <p14:xfrm>
              <a:off x="5028817" y="2843954"/>
              <a:ext cx="506160" cy="59040"/>
            </p14:xfrm>
          </p:contentPart>
        </mc:Choice>
        <mc:Fallback>
          <p:pic>
            <p:nvPicPr>
              <p:cNvPr id="10" name="Ink 9">
                <a:extLst>
                  <a:ext uri="{FF2B5EF4-FFF2-40B4-BE49-F238E27FC236}">
                    <a16:creationId xmlns:a16="http://schemas.microsoft.com/office/drawing/2014/main" id="{0C7A0C5D-0360-75A0-71AB-F56213E4DDAF}"/>
                  </a:ext>
                </a:extLst>
              </p:cNvPr>
              <p:cNvPicPr/>
              <p:nvPr/>
            </p:nvPicPr>
            <p:blipFill>
              <a:blip r:embed="rId10"/>
              <a:stretch>
                <a:fillRect/>
              </a:stretch>
            </p:blipFill>
            <p:spPr>
              <a:xfrm>
                <a:off x="4975177" y="2735954"/>
                <a:ext cx="6138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127AAE60-F908-A24E-5B08-B2177B50FF96}"/>
                  </a:ext>
                </a:extLst>
              </p14:cNvPr>
              <p14:cNvContentPartPr/>
              <p14:nvPr/>
            </p14:nvContentPartPr>
            <p14:xfrm>
              <a:off x="5703817" y="2735594"/>
              <a:ext cx="618480" cy="51840"/>
            </p14:xfrm>
          </p:contentPart>
        </mc:Choice>
        <mc:Fallback>
          <p:pic>
            <p:nvPicPr>
              <p:cNvPr id="11" name="Ink 10">
                <a:extLst>
                  <a:ext uri="{FF2B5EF4-FFF2-40B4-BE49-F238E27FC236}">
                    <a16:creationId xmlns:a16="http://schemas.microsoft.com/office/drawing/2014/main" id="{127AAE60-F908-A24E-5B08-B2177B50FF96}"/>
                  </a:ext>
                </a:extLst>
              </p:cNvPr>
              <p:cNvPicPr/>
              <p:nvPr/>
            </p:nvPicPr>
            <p:blipFill>
              <a:blip r:embed="rId12"/>
              <a:stretch>
                <a:fillRect/>
              </a:stretch>
            </p:blipFill>
            <p:spPr>
              <a:xfrm>
                <a:off x="5649817" y="2627954"/>
                <a:ext cx="7261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71C6831-FD60-DCF7-63AE-595966C4268A}"/>
                  </a:ext>
                </a:extLst>
              </p14:cNvPr>
              <p14:cNvContentPartPr/>
              <p14:nvPr/>
            </p14:nvContentPartPr>
            <p14:xfrm>
              <a:off x="7111777" y="2857634"/>
              <a:ext cx="388800" cy="38160"/>
            </p14:xfrm>
          </p:contentPart>
        </mc:Choice>
        <mc:Fallback>
          <p:pic>
            <p:nvPicPr>
              <p:cNvPr id="12" name="Ink 11">
                <a:extLst>
                  <a:ext uri="{FF2B5EF4-FFF2-40B4-BE49-F238E27FC236}">
                    <a16:creationId xmlns:a16="http://schemas.microsoft.com/office/drawing/2014/main" id="{471C6831-FD60-DCF7-63AE-595966C4268A}"/>
                  </a:ext>
                </a:extLst>
              </p:cNvPr>
              <p:cNvPicPr/>
              <p:nvPr/>
            </p:nvPicPr>
            <p:blipFill>
              <a:blip r:embed="rId14"/>
              <a:stretch>
                <a:fillRect/>
              </a:stretch>
            </p:blipFill>
            <p:spPr>
              <a:xfrm>
                <a:off x="7057777" y="2749634"/>
                <a:ext cx="496440" cy="253800"/>
              </a:xfrm>
              <a:prstGeom prst="rect">
                <a:avLst/>
              </a:prstGeom>
            </p:spPr>
          </p:pic>
        </mc:Fallback>
      </mc:AlternateContent>
    </p:spTree>
    <p:extLst>
      <p:ext uri="{BB962C8B-B14F-4D97-AF65-F5344CB8AC3E}">
        <p14:creationId xmlns:p14="http://schemas.microsoft.com/office/powerpoint/2010/main" val="399796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DEB6-77DE-A556-F2D5-067B9B9BB629}"/>
              </a:ext>
            </a:extLst>
          </p:cNvPr>
          <p:cNvSpPr>
            <a:spLocks noGrp="1"/>
          </p:cNvSpPr>
          <p:nvPr>
            <p:ph type="title"/>
          </p:nvPr>
        </p:nvSpPr>
        <p:spPr/>
        <p:txBody>
          <a:bodyPr/>
          <a:lstStyle/>
          <a:p>
            <a:r>
              <a:rPr lang="de-DE" dirty="0"/>
              <a:t>Publish logframe and </a:t>
            </a:r>
            <a:r>
              <a:rPr lang="de-DE" dirty="0" err="1"/>
              <a:t>access</a:t>
            </a:r>
            <a:r>
              <a:rPr lang="de-DE" dirty="0"/>
              <a:t> </a:t>
            </a:r>
            <a:r>
              <a:rPr lang="de-DE" dirty="0" err="1"/>
              <a:t>Indicator</a:t>
            </a:r>
            <a:r>
              <a:rPr lang="de-DE" dirty="0"/>
              <a:t> Tracker</a:t>
            </a:r>
            <a:endParaRPr lang="en-GB" dirty="0"/>
          </a:p>
        </p:txBody>
      </p:sp>
      <p:pic>
        <p:nvPicPr>
          <p:cNvPr id="6" name="Content Placeholder 5">
            <a:extLst>
              <a:ext uri="{FF2B5EF4-FFF2-40B4-BE49-F238E27FC236}">
                <a16:creationId xmlns:a16="http://schemas.microsoft.com/office/drawing/2014/main" id="{6A90D915-F75A-7F20-72B6-62ECD4CA6A0A}"/>
              </a:ext>
            </a:extLst>
          </p:cNvPr>
          <p:cNvPicPr>
            <a:picLocks noGrp="1" noChangeAspect="1"/>
          </p:cNvPicPr>
          <p:nvPr>
            <p:ph sz="half" idx="1"/>
          </p:nvPr>
        </p:nvPicPr>
        <p:blipFill>
          <a:blip r:embed="rId2"/>
          <a:stretch>
            <a:fillRect/>
          </a:stretch>
        </p:blipFill>
        <p:spPr>
          <a:xfrm>
            <a:off x="675594" y="1490776"/>
            <a:ext cx="4962525" cy="1466850"/>
          </a:xfrm>
        </p:spPr>
      </p:pic>
      <p:sp>
        <p:nvSpPr>
          <p:cNvPr id="4" name="Slide Number Placeholder 3">
            <a:extLst>
              <a:ext uri="{FF2B5EF4-FFF2-40B4-BE49-F238E27FC236}">
                <a16:creationId xmlns:a16="http://schemas.microsoft.com/office/drawing/2014/main" id="{903561C4-8D9B-DB00-FAFE-B78108B0EE3A}"/>
              </a:ext>
            </a:extLst>
          </p:cNvPr>
          <p:cNvSpPr>
            <a:spLocks noGrp="1"/>
          </p:cNvSpPr>
          <p:nvPr>
            <p:ph type="sldNum" sz="quarter" idx="4"/>
          </p:nvPr>
        </p:nvSpPr>
        <p:spPr/>
        <p:txBody>
          <a:bodyPr/>
          <a:lstStyle/>
          <a:p>
            <a:fld id="{06A3B5ED-B1C0-4FCF-B405-E8D0BFB4F1F6}" type="slidenum">
              <a:rPr lang="de-DE" smtClean="0"/>
              <a:pPr/>
              <a:t>24</a:t>
            </a:fld>
            <a:endParaRPr lang="de-DE"/>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92D1441-CDFD-2E07-82EC-FD2C39261A2D}"/>
                  </a:ext>
                </a:extLst>
              </p14:cNvPr>
              <p14:cNvContentPartPr/>
              <p14:nvPr/>
            </p14:nvContentPartPr>
            <p14:xfrm>
              <a:off x="2198497" y="2648114"/>
              <a:ext cx="1226160" cy="23040"/>
            </p14:xfrm>
          </p:contentPart>
        </mc:Choice>
        <mc:Fallback>
          <p:pic>
            <p:nvPicPr>
              <p:cNvPr id="7" name="Ink 6">
                <a:extLst>
                  <a:ext uri="{FF2B5EF4-FFF2-40B4-BE49-F238E27FC236}">
                    <a16:creationId xmlns:a16="http://schemas.microsoft.com/office/drawing/2014/main" id="{D92D1441-CDFD-2E07-82EC-FD2C39261A2D}"/>
                  </a:ext>
                </a:extLst>
              </p:cNvPr>
              <p:cNvPicPr/>
              <p:nvPr/>
            </p:nvPicPr>
            <p:blipFill>
              <a:blip r:embed="rId4"/>
              <a:stretch>
                <a:fillRect/>
              </a:stretch>
            </p:blipFill>
            <p:spPr>
              <a:xfrm>
                <a:off x="2144857" y="2540474"/>
                <a:ext cx="1333800" cy="238680"/>
              </a:xfrm>
              <a:prstGeom prst="rect">
                <a:avLst/>
              </a:prstGeom>
            </p:spPr>
          </p:pic>
        </mc:Fallback>
      </mc:AlternateContent>
      <p:pic>
        <p:nvPicPr>
          <p:cNvPr id="9" name="Picture 8">
            <a:extLst>
              <a:ext uri="{FF2B5EF4-FFF2-40B4-BE49-F238E27FC236}">
                <a16:creationId xmlns:a16="http://schemas.microsoft.com/office/drawing/2014/main" id="{AFDC0606-E8A7-D3AE-3B0F-FDDF63D0909B}"/>
              </a:ext>
            </a:extLst>
          </p:cNvPr>
          <p:cNvPicPr>
            <a:picLocks noChangeAspect="1"/>
          </p:cNvPicPr>
          <p:nvPr/>
        </p:nvPicPr>
        <p:blipFill>
          <a:blip r:embed="rId5"/>
          <a:stretch>
            <a:fillRect/>
          </a:stretch>
        </p:blipFill>
        <p:spPr>
          <a:xfrm>
            <a:off x="2632528" y="3526861"/>
            <a:ext cx="3733800" cy="1819275"/>
          </a:xfrm>
          <a:prstGeom prst="rect">
            <a:avLst/>
          </a:prstGeom>
        </p:spPr>
      </p:pic>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87227FD-6294-2BB5-9380-C9BFA776CEFB}"/>
                  </a:ext>
                </a:extLst>
              </p14:cNvPr>
              <p14:cNvContentPartPr/>
              <p14:nvPr/>
            </p14:nvContentPartPr>
            <p14:xfrm>
              <a:off x="3918217" y="4078034"/>
              <a:ext cx="1429200" cy="72720"/>
            </p14:xfrm>
          </p:contentPart>
        </mc:Choice>
        <mc:Fallback>
          <p:pic>
            <p:nvPicPr>
              <p:cNvPr id="10" name="Ink 9">
                <a:extLst>
                  <a:ext uri="{FF2B5EF4-FFF2-40B4-BE49-F238E27FC236}">
                    <a16:creationId xmlns:a16="http://schemas.microsoft.com/office/drawing/2014/main" id="{A87227FD-6294-2BB5-9380-C9BFA776CEFB}"/>
                  </a:ext>
                </a:extLst>
              </p:cNvPr>
              <p:cNvPicPr/>
              <p:nvPr/>
            </p:nvPicPr>
            <p:blipFill>
              <a:blip r:embed="rId7"/>
              <a:stretch>
                <a:fillRect/>
              </a:stretch>
            </p:blipFill>
            <p:spPr>
              <a:xfrm>
                <a:off x="3864577" y="3970394"/>
                <a:ext cx="1536840" cy="288360"/>
              </a:xfrm>
              <a:prstGeom prst="rect">
                <a:avLst/>
              </a:prstGeom>
            </p:spPr>
          </p:pic>
        </mc:Fallback>
      </mc:AlternateContent>
    </p:spTree>
    <p:extLst>
      <p:ext uri="{BB962C8B-B14F-4D97-AF65-F5344CB8AC3E}">
        <p14:creationId xmlns:p14="http://schemas.microsoft.com/office/powerpoint/2010/main" val="771778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E543-B23C-5706-F6E3-89B055C1A4FD}"/>
              </a:ext>
            </a:extLst>
          </p:cNvPr>
          <p:cNvSpPr>
            <a:spLocks noGrp="1"/>
          </p:cNvSpPr>
          <p:nvPr>
            <p:ph type="title"/>
          </p:nvPr>
        </p:nvSpPr>
        <p:spPr>
          <a:xfrm>
            <a:off x="699145" y="182966"/>
            <a:ext cx="7557025" cy="506464"/>
          </a:xfrm>
        </p:spPr>
        <p:txBody>
          <a:bodyPr/>
          <a:lstStyle/>
          <a:p>
            <a:r>
              <a:rPr lang="de-DE" dirty="0"/>
              <a:t>Report on </a:t>
            </a:r>
            <a:r>
              <a:rPr lang="de-DE" dirty="0" err="1"/>
              <a:t>Indicators</a:t>
            </a:r>
            <a:r>
              <a:rPr lang="de-DE" dirty="0"/>
              <a:t> </a:t>
            </a:r>
            <a:endParaRPr lang="en-GB" dirty="0"/>
          </a:p>
        </p:txBody>
      </p:sp>
      <p:pic>
        <p:nvPicPr>
          <p:cNvPr id="6" name="Content Placeholder 5">
            <a:extLst>
              <a:ext uri="{FF2B5EF4-FFF2-40B4-BE49-F238E27FC236}">
                <a16:creationId xmlns:a16="http://schemas.microsoft.com/office/drawing/2014/main" id="{3DB810F1-74EB-F83D-174E-1206948BB686}"/>
              </a:ext>
            </a:extLst>
          </p:cNvPr>
          <p:cNvPicPr>
            <a:picLocks noGrp="1" noChangeAspect="1"/>
          </p:cNvPicPr>
          <p:nvPr>
            <p:ph sz="half" idx="1"/>
          </p:nvPr>
        </p:nvPicPr>
        <p:blipFill>
          <a:blip r:embed="rId2"/>
          <a:stretch>
            <a:fillRect/>
          </a:stretch>
        </p:blipFill>
        <p:spPr>
          <a:xfrm>
            <a:off x="0" y="1226308"/>
            <a:ext cx="8872180" cy="3570830"/>
          </a:xfrm>
        </p:spPr>
      </p:pic>
      <p:sp>
        <p:nvSpPr>
          <p:cNvPr id="4" name="Slide Number Placeholder 3">
            <a:extLst>
              <a:ext uri="{FF2B5EF4-FFF2-40B4-BE49-F238E27FC236}">
                <a16:creationId xmlns:a16="http://schemas.microsoft.com/office/drawing/2014/main" id="{30127AC1-4311-D014-DB92-FC6E0552F4D4}"/>
              </a:ext>
            </a:extLst>
          </p:cNvPr>
          <p:cNvSpPr>
            <a:spLocks noGrp="1"/>
          </p:cNvSpPr>
          <p:nvPr>
            <p:ph type="sldNum" sz="quarter" idx="4"/>
          </p:nvPr>
        </p:nvSpPr>
        <p:spPr/>
        <p:txBody>
          <a:bodyPr/>
          <a:lstStyle/>
          <a:p>
            <a:fld id="{06A3B5ED-B1C0-4FCF-B405-E8D0BFB4F1F6}" type="slidenum">
              <a:rPr lang="de-DE" smtClean="0"/>
              <a:pPr/>
              <a:t>25</a:t>
            </a:fld>
            <a:endParaRPr lang="de-DE"/>
          </a:p>
        </p:txBody>
      </p:sp>
      <p:sp>
        <p:nvSpPr>
          <p:cNvPr id="7" name="TextBox 6">
            <a:extLst>
              <a:ext uri="{FF2B5EF4-FFF2-40B4-BE49-F238E27FC236}">
                <a16:creationId xmlns:a16="http://schemas.microsoft.com/office/drawing/2014/main" id="{00F073D7-4893-3C10-22D6-BE59C495272D}"/>
              </a:ext>
            </a:extLst>
          </p:cNvPr>
          <p:cNvSpPr txBox="1"/>
          <p:nvPr/>
        </p:nvSpPr>
        <p:spPr>
          <a:xfrm>
            <a:off x="645886" y="832688"/>
            <a:ext cx="3831771" cy="308418"/>
          </a:xfrm>
          <a:prstGeom prst="rect">
            <a:avLst/>
          </a:prstGeom>
          <a:noFill/>
        </p:spPr>
        <p:txBody>
          <a:bodyPr wrap="square" rtlCol="0">
            <a:spAutoFit/>
          </a:bodyPr>
          <a:lstStyle/>
          <a:p>
            <a:r>
              <a:rPr lang="de-DE" dirty="0"/>
              <a:t>Click „Report on </a:t>
            </a:r>
            <a:r>
              <a:rPr lang="de-DE" dirty="0" err="1"/>
              <a:t>indicators</a:t>
            </a:r>
            <a:r>
              <a:rPr lang="de-DE" dirty="0"/>
              <a:t>“ and </a:t>
            </a:r>
            <a:r>
              <a:rPr lang="de-DE" dirty="0" err="1"/>
              <a:t>edit</a:t>
            </a:r>
            <a:r>
              <a:rPr lang="de-DE" dirty="0"/>
              <a:t> </a:t>
            </a:r>
            <a:r>
              <a:rPr lang="de-DE" dirty="0" err="1"/>
              <a:t>actuals</a:t>
            </a:r>
            <a:r>
              <a:rPr lang="de-DE" dirty="0"/>
              <a:t> </a:t>
            </a:r>
            <a:endParaRPr lang="en-GB" dirty="0"/>
          </a:p>
        </p:txBody>
      </p:sp>
      <p:sp>
        <p:nvSpPr>
          <p:cNvPr id="8" name="TextBox 7">
            <a:extLst>
              <a:ext uri="{FF2B5EF4-FFF2-40B4-BE49-F238E27FC236}">
                <a16:creationId xmlns:a16="http://schemas.microsoft.com/office/drawing/2014/main" id="{E294493F-9434-E399-9AA1-75C9863C08C4}"/>
              </a:ext>
            </a:extLst>
          </p:cNvPr>
          <p:cNvSpPr txBox="1"/>
          <p:nvPr/>
        </p:nvSpPr>
        <p:spPr>
          <a:xfrm>
            <a:off x="885371" y="5159829"/>
            <a:ext cx="4042229" cy="312057"/>
          </a:xfrm>
          <a:prstGeom prst="rect">
            <a:avLst/>
          </a:prstGeom>
          <a:noFill/>
        </p:spPr>
        <p:txBody>
          <a:bodyPr wrap="square" rtlCol="0">
            <a:spAutoFit/>
          </a:bodyPr>
          <a:lstStyle/>
          <a:p>
            <a:r>
              <a:rPr lang="de-DE" dirty="0"/>
              <a:t>Send </a:t>
            </a:r>
            <a:r>
              <a:rPr lang="de-DE" dirty="0" err="1"/>
              <a:t>for</a:t>
            </a:r>
            <a:r>
              <a:rPr lang="de-DE" dirty="0"/>
              <a:t> review and/</a:t>
            </a:r>
            <a:r>
              <a:rPr lang="de-DE" dirty="0" err="1"/>
              <a:t>or</a:t>
            </a:r>
            <a:r>
              <a:rPr lang="de-DE" dirty="0"/>
              <a:t> </a:t>
            </a:r>
            <a:r>
              <a:rPr lang="de-DE" dirty="0" err="1"/>
              <a:t>approval</a:t>
            </a:r>
            <a:r>
              <a:rPr lang="de-DE" dirty="0"/>
              <a:t>. </a:t>
            </a:r>
            <a:endParaRPr lang="en-GB" dirty="0"/>
          </a:p>
        </p:txBody>
      </p:sp>
    </p:spTree>
    <p:extLst>
      <p:ext uri="{BB962C8B-B14F-4D97-AF65-F5344CB8AC3E}">
        <p14:creationId xmlns:p14="http://schemas.microsoft.com/office/powerpoint/2010/main" val="339465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2859-C447-B98A-00D9-1F610DDAB45F}"/>
              </a:ext>
            </a:extLst>
          </p:cNvPr>
          <p:cNvSpPr>
            <a:spLocks noGrp="1"/>
          </p:cNvSpPr>
          <p:nvPr>
            <p:ph type="title"/>
          </p:nvPr>
        </p:nvSpPr>
        <p:spPr/>
        <p:txBody>
          <a:bodyPr/>
          <a:lstStyle/>
          <a:p>
            <a:r>
              <a:rPr lang="en-GB"/>
              <a:t>What is the project entity?</a:t>
            </a:r>
            <a:endParaRPr lang="de-DE"/>
          </a:p>
        </p:txBody>
      </p:sp>
      <p:sp>
        <p:nvSpPr>
          <p:cNvPr id="3" name="Content Placeholder 2">
            <a:extLst>
              <a:ext uri="{FF2B5EF4-FFF2-40B4-BE49-F238E27FC236}">
                <a16:creationId xmlns:a16="http://schemas.microsoft.com/office/drawing/2014/main" id="{BDBF169B-6121-9538-852C-7E2AF89EFB93}"/>
              </a:ext>
            </a:extLst>
          </p:cNvPr>
          <p:cNvSpPr>
            <a:spLocks noGrp="1"/>
          </p:cNvSpPr>
          <p:nvPr>
            <p:ph sz="half" idx="1"/>
          </p:nvPr>
        </p:nvSpPr>
        <p:spPr>
          <a:xfrm>
            <a:off x="793488" y="1686176"/>
            <a:ext cx="7557025" cy="3808461"/>
          </a:xfrm>
        </p:spPr>
        <p:txBody>
          <a:bodyPr vert="horz" lIns="0" tIns="0" rIns="0" bIns="0" rtlCol="0" anchor="t">
            <a:noAutofit/>
          </a:bodyPr>
          <a:lstStyle/>
          <a:p>
            <a:r>
              <a:rPr lang="en-GB" sz="1600">
                <a:solidFill>
                  <a:srgbClr val="000000"/>
                </a:solidFill>
                <a:latin typeface="Source Sans Pro"/>
                <a:ea typeface="Source Sans Pro" panose="020B0503030403020204" pitchFamily="34" charset="0"/>
                <a:cs typeface="Open Sans Light"/>
              </a:rPr>
              <a:t>Project page enables users to manage project activities and progress, and to monitor the project</a:t>
            </a:r>
          </a:p>
          <a:p>
            <a:r>
              <a:rPr lang="en-GB" sz="1600">
                <a:solidFill>
                  <a:srgbClr val="000000"/>
                </a:solidFill>
                <a:latin typeface="Source Sans Pro"/>
                <a:ea typeface="Source Sans Pro"/>
                <a:cs typeface="Open Sans Light"/>
              </a:rPr>
              <a:t>The project entity also includes a space for all the project documentation enabling team to jointly develop and access documents</a:t>
            </a:r>
          </a:p>
          <a:p>
            <a:r>
              <a:rPr lang="en-GB" sz="1600">
                <a:solidFill>
                  <a:srgbClr val="000000"/>
                </a:solidFill>
                <a:latin typeface="Source Sans Pro"/>
                <a:ea typeface="Source Sans Pro" panose="020B0503030403020204" pitchFamily="34" charset="0"/>
                <a:cs typeface="Open Sans Light"/>
              </a:rPr>
              <a:t>The project entity information varies according to the project implementation type and project set-up:</a:t>
            </a:r>
          </a:p>
          <a:p>
            <a:pPr marL="0" indent="0">
              <a:buNone/>
            </a:pPr>
            <a:endParaRPr lang="en-GB">
              <a:solidFill>
                <a:srgbClr val="000000"/>
              </a:solidFill>
              <a:latin typeface="Source Sans Pro"/>
              <a:ea typeface="Source Sans Pro" panose="020B0503030403020204" pitchFamily="34" charset="0"/>
              <a:cs typeface="Open Sans Light"/>
            </a:endParaRPr>
          </a:p>
          <a:p>
            <a:pPr marL="0" indent="0">
              <a:buNone/>
            </a:pPr>
            <a:endParaRPr lang="en-GB" sz="1800">
              <a:solidFill>
                <a:srgbClr val="000000"/>
              </a:solidFill>
              <a:latin typeface="Source Sans Pro"/>
              <a:ea typeface="Source Sans Pro" panose="020B0503030403020204" pitchFamily="34" charset="0"/>
              <a:cs typeface="Open Sans Light"/>
            </a:endParaRPr>
          </a:p>
          <a:p>
            <a:endParaRPr lang="en-GB" sz="18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endParaRPr lang="de-DE"/>
          </a:p>
        </p:txBody>
      </p:sp>
      <p:sp>
        <p:nvSpPr>
          <p:cNvPr id="4" name="Slide Number Placeholder 3">
            <a:extLst>
              <a:ext uri="{FF2B5EF4-FFF2-40B4-BE49-F238E27FC236}">
                <a16:creationId xmlns:a16="http://schemas.microsoft.com/office/drawing/2014/main" id="{544792F7-80F1-E85C-122A-A30C5F30057E}"/>
              </a:ext>
            </a:extLst>
          </p:cNvPr>
          <p:cNvSpPr>
            <a:spLocks noGrp="1"/>
          </p:cNvSpPr>
          <p:nvPr>
            <p:ph type="sldNum" sz="quarter" idx="4"/>
          </p:nvPr>
        </p:nvSpPr>
        <p:spPr/>
        <p:txBody>
          <a:bodyPr/>
          <a:lstStyle/>
          <a:p>
            <a:fld id="{06A3B5ED-B1C0-4FCF-B405-E8D0BFB4F1F6}" type="slidenum">
              <a:rPr lang="de-DE" smtClean="0"/>
              <a:pPr/>
              <a:t>3</a:t>
            </a:fld>
            <a:endParaRPr lang="de-DE"/>
          </a:p>
        </p:txBody>
      </p:sp>
      <p:graphicFrame>
        <p:nvGraphicFramePr>
          <p:cNvPr id="5" name="Table 5">
            <a:extLst>
              <a:ext uri="{FF2B5EF4-FFF2-40B4-BE49-F238E27FC236}">
                <a16:creationId xmlns:a16="http://schemas.microsoft.com/office/drawing/2014/main" id="{8ECBE19D-974B-0B38-FD00-B9B59FE6D84B}"/>
              </a:ext>
            </a:extLst>
          </p:cNvPr>
          <p:cNvGraphicFramePr>
            <a:graphicFrameLocks noGrp="1"/>
          </p:cNvGraphicFramePr>
          <p:nvPr>
            <p:extLst>
              <p:ext uri="{D42A27DB-BD31-4B8C-83A1-F6EECF244321}">
                <p14:modId xmlns:p14="http://schemas.microsoft.com/office/powerpoint/2010/main" val="1529276045"/>
              </p:ext>
            </p:extLst>
          </p:nvPr>
        </p:nvGraphicFramePr>
        <p:xfrm>
          <a:off x="793487" y="3340590"/>
          <a:ext cx="7557025" cy="2016760"/>
        </p:xfrm>
        <a:graphic>
          <a:graphicData uri="http://schemas.openxmlformats.org/drawingml/2006/table">
            <a:tbl>
              <a:tblPr firstRow="1" bandRow="1">
                <a:tableStyleId>{5C22544A-7EE6-4342-B048-85BDC9FD1C3A}</a:tableStyleId>
              </a:tblPr>
              <a:tblGrid>
                <a:gridCol w="3680255">
                  <a:extLst>
                    <a:ext uri="{9D8B030D-6E8A-4147-A177-3AD203B41FA5}">
                      <a16:colId xmlns:a16="http://schemas.microsoft.com/office/drawing/2014/main" val="2992318000"/>
                    </a:ext>
                  </a:extLst>
                </a:gridCol>
                <a:gridCol w="3876770">
                  <a:extLst>
                    <a:ext uri="{9D8B030D-6E8A-4147-A177-3AD203B41FA5}">
                      <a16:colId xmlns:a16="http://schemas.microsoft.com/office/drawing/2014/main" val="4024663211"/>
                    </a:ext>
                  </a:extLst>
                </a:gridCol>
              </a:tblGrid>
              <a:tr h="370840">
                <a:tc>
                  <a:txBody>
                    <a:bodyPr/>
                    <a:lstStyle/>
                    <a:p>
                      <a:r>
                        <a:rPr lang="en-GB" sz="1600" dirty="0"/>
                        <a:t>Project implementation type</a:t>
                      </a:r>
                      <a:endParaRPr lang="de-DE" sz="1600" dirty="0"/>
                    </a:p>
                  </a:txBody>
                  <a:tcPr/>
                </a:tc>
                <a:tc>
                  <a:txBody>
                    <a:bodyPr/>
                    <a:lstStyle/>
                    <a:p>
                      <a:r>
                        <a:rPr lang="en-GB" sz="1600" dirty="0"/>
                        <a:t>Project set-up</a:t>
                      </a:r>
                      <a:endParaRPr lang="de-DE" sz="1600" dirty="0"/>
                    </a:p>
                  </a:txBody>
                  <a:tcPr/>
                </a:tc>
                <a:extLst>
                  <a:ext uri="{0D108BD9-81ED-4DB2-BD59-A6C34878D82A}">
                    <a16:rowId xmlns:a16="http://schemas.microsoft.com/office/drawing/2014/main" val="2685106171"/>
                  </a:ext>
                </a:extLst>
              </a:tr>
              <a:tr h="370840">
                <a:tc>
                  <a:txBody>
                    <a:bodyPr/>
                    <a:lstStyle/>
                    <a:p>
                      <a:pPr marL="0" lvl="1" indent="0">
                        <a:buFont typeface="Arial" panose="020B0604020202020204" pitchFamily="34" charset="0"/>
                        <a:buNone/>
                      </a:pPr>
                      <a:r>
                        <a:rPr lang="en-GB" sz="1600" dirty="0">
                          <a:latin typeface="Source Sans Pro"/>
                        </a:rPr>
                        <a:t>Project implementation type refers to the governance structure of the project.</a:t>
                      </a:r>
                    </a:p>
                  </a:txBody>
                  <a:tcPr/>
                </a:tc>
                <a:tc>
                  <a:txBody>
                    <a:bodyPr/>
                    <a:lstStyle/>
                    <a:p>
                      <a:r>
                        <a:rPr lang="en-GB" sz="1600" dirty="0"/>
                        <a:t>Project set-up refers to the process outlined in the CBM QPRGs.</a:t>
                      </a:r>
                      <a:endParaRPr lang="de-DE" sz="1600" dirty="0"/>
                    </a:p>
                  </a:txBody>
                  <a:tcPr/>
                </a:tc>
                <a:extLst>
                  <a:ext uri="{0D108BD9-81ED-4DB2-BD59-A6C34878D82A}">
                    <a16:rowId xmlns:a16="http://schemas.microsoft.com/office/drawing/2014/main" val="201939431"/>
                  </a:ext>
                </a:extLst>
              </a:tr>
              <a:tr h="370840">
                <a:tc>
                  <a:txBody>
                    <a:bodyPr/>
                    <a:lstStyle/>
                    <a:p>
                      <a:pPr marL="628650" lvl="1" indent="-285750">
                        <a:buFont typeface="Arial" panose="020B0604020202020204" pitchFamily="34" charset="0"/>
                        <a:buChar char="•"/>
                      </a:pPr>
                      <a:r>
                        <a:rPr lang="en-GB" sz="1600" dirty="0">
                          <a:latin typeface="Source Sans Pro"/>
                        </a:rPr>
                        <a:t>Partner implementing</a:t>
                      </a:r>
                    </a:p>
                    <a:p>
                      <a:pPr marL="628650" lvl="1" indent="-285750">
                        <a:buFont typeface="Arial" panose="020B0604020202020204" pitchFamily="34" charset="0"/>
                        <a:buChar char="•"/>
                      </a:pPr>
                      <a:r>
                        <a:rPr lang="en-GB" sz="1600" dirty="0">
                          <a:latin typeface="Source Sans Pro"/>
                        </a:rPr>
                        <a:t>Own-implementation</a:t>
                      </a:r>
                    </a:p>
                    <a:p>
                      <a:pPr marL="628650" lvl="1" indent="-285750">
                        <a:buFont typeface="Arial" panose="020B0604020202020204" pitchFamily="34" charset="0"/>
                        <a:buChar char="•"/>
                      </a:pPr>
                      <a:r>
                        <a:rPr lang="en-GB" sz="1600" dirty="0">
                          <a:latin typeface="Source Sans Pro"/>
                        </a:rPr>
                        <a:t>Consortia</a:t>
                      </a:r>
                    </a:p>
                  </a:txBody>
                  <a:tcPr/>
                </a:tc>
                <a:tc>
                  <a:txBody>
                    <a:bodyPr/>
                    <a:lstStyle/>
                    <a:p>
                      <a:pPr marL="628650" lvl="1" indent="-285750">
                        <a:buFont typeface="Arial" panose="020B0604020202020204" pitchFamily="34" charset="0"/>
                        <a:buChar char="•"/>
                      </a:pPr>
                      <a:r>
                        <a:rPr lang="en-GB" sz="1600" dirty="0">
                          <a:latin typeface="Source Sans Pro"/>
                        </a:rPr>
                        <a:t>Development project cycle</a:t>
                      </a:r>
                    </a:p>
                    <a:p>
                      <a:pPr marL="628650" lvl="1" indent="-285750">
                        <a:buFont typeface="Arial" panose="020B0604020202020204" pitchFamily="34" charset="0"/>
                        <a:buChar char="•"/>
                      </a:pPr>
                      <a:r>
                        <a:rPr lang="en-GB" sz="1600" dirty="0">
                          <a:latin typeface="Source Sans Pro"/>
                        </a:rPr>
                        <a:t>Sudden onset project cycle</a:t>
                      </a:r>
                    </a:p>
                    <a:p>
                      <a:pPr marL="628650" lvl="1" indent="-285750">
                        <a:buFont typeface="Arial" panose="020B0604020202020204" pitchFamily="34" charset="0"/>
                        <a:buChar char="•"/>
                      </a:pPr>
                      <a:r>
                        <a:rPr lang="en-GB" sz="1600" dirty="0">
                          <a:latin typeface="Source Sans Pro"/>
                        </a:rPr>
                        <a:t>Own-implementation project cycle</a:t>
                      </a:r>
                    </a:p>
                    <a:p>
                      <a:endParaRPr lang="de-DE" sz="1600"/>
                    </a:p>
                  </a:txBody>
                  <a:tcPr/>
                </a:tc>
                <a:extLst>
                  <a:ext uri="{0D108BD9-81ED-4DB2-BD59-A6C34878D82A}">
                    <a16:rowId xmlns:a16="http://schemas.microsoft.com/office/drawing/2014/main" val="3302516210"/>
                  </a:ext>
                </a:extLst>
              </a:tr>
            </a:tbl>
          </a:graphicData>
        </a:graphic>
      </p:graphicFrame>
    </p:spTree>
    <p:extLst>
      <p:ext uri="{BB962C8B-B14F-4D97-AF65-F5344CB8AC3E}">
        <p14:creationId xmlns:p14="http://schemas.microsoft.com/office/powerpoint/2010/main" val="331820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BB77A-7ED9-6DA2-D423-8A6F6C3EA91A}"/>
              </a:ext>
            </a:extLst>
          </p:cNvPr>
          <p:cNvSpPr>
            <a:spLocks noGrp="1"/>
          </p:cNvSpPr>
          <p:nvPr>
            <p:ph type="title"/>
          </p:nvPr>
        </p:nvSpPr>
        <p:spPr/>
        <p:txBody>
          <a:bodyPr/>
          <a:lstStyle/>
          <a:p>
            <a:r>
              <a:rPr lang="en-GB"/>
              <a:t>What are the different project implementation types?</a:t>
            </a:r>
            <a:endParaRPr lang="de-DE"/>
          </a:p>
        </p:txBody>
      </p:sp>
      <p:sp>
        <p:nvSpPr>
          <p:cNvPr id="3" name="Content Placeholder 2">
            <a:extLst>
              <a:ext uri="{FF2B5EF4-FFF2-40B4-BE49-F238E27FC236}">
                <a16:creationId xmlns:a16="http://schemas.microsoft.com/office/drawing/2014/main" id="{DD0280C6-66E4-0328-586D-7CB05482E0F8}"/>
              </a:ext>
            </a:extLst>
          </p:cNvPr>
          <p:cNvSpPr>
            <a:spLocks noGrp="1"/>
          </p:cNvSpPr>
          <p:nvPr>
            <p:ph sz="half" idx="1"/>
          </p:nvPr>
        </p:nvSpPr>
        <p:spPr/>
        <p:txBody>
          <a:bodyPr vert="horz" lIns="0" tIns="0" rIns="0" bIns="0" rtlCol="0" anchor="t">
            <a:noAutofit/>
          </a:bodyPr>
          <a:lstStyle/>
          <a:p>
            <a:r>
              <a:rPr lang="en-GB" sz="1600">
                <a:latin typeface="Source Sans Pro"/>
                <a:ea typeface="Source Sans Pro"/>
              </a:rPr>
              <a:t>"Partner implementing projects" are implemented by CBM partners. This project implementation type is the most common in our work.</a:t>
            </a:r>
          </a:p>
          <a:p>
            <a:r>
              <a:rPr lang="en-GB" sz="1600">
                <a:latin typeface="Source Sans Pro"/>
                <a:ea typeface="Source Sans Pro"/>
              </a:rPr>
              <a:t>"Own implementation projects" covers the </a:t>
            </a:r>
            <a:r>
              <a:rPr lang="en-GB" sz="1600">
                <a:effectLst/>
                <a:latin typeface="Source Sans Pro"/>
                <a:ea typeface="Calibri" panose="020F0502020204030204" pitchFamily="34" charset="0"/>
                <a:cs typeface="Times New Roman"/>
              </a:rPr>
              <a:t>management of grants on behalf of a partner within an approved partner project, the delivery of services or implementation of project components by CBM.</a:t>
            </a:r>
          </a:p>
          <a:p>
            <a:r>
              <a:rPr lang="en-GB" sz="1600">
                <a:latin typeface="Source Sans Pro"/>
                <a:ea typeface="Source Sans Pro"/>
                <a:cs typeface="Times New Roman"/>
              </a:rPr>
              <a:t>"Consortia projects" refers to LCDF project set-ups CBM is not the direct counterpart of the donor where another organisation has a contract with the them. CBM partners with this organisation. </a:t>
            </a:r>
            <a:endParaRPr lang="en-GB" sz="1600">
              <a:ea typeface="Source Sans Pro"/>
              <a:cs typeface="Times New Roman"/>
            </a:endParaRPr>
          </a:p>
        </p:txBody>
      </p:sp>
      <p:sp>
        <p:nvSpPr>
          <p:cNvPr id="4" name="Slide Number Placeholder 3">
            <a:extLst>
              <a:ext uri="{FF2B5EF4-FFF2-40B4-BE49-F238E27FC236}">
                <a16:creationId xmlns:a16="http://schemas.microsoft.com/office/drawing/2014/main" id="{8B737930-CA09-D55B-C358-17216AE9BC19}"/>
              </a:ext>
            </a:extLst>
          </p:cNvPr>
          <p:cNvSpPr>
            <a:spLocks noGrp="1"/>
          </p:cNvSpPr>
          <p:nvPr>
            <p:ph type="sldNum" sz="quarter" idx="4"/>
          </p:nvPr>
        </p:nvSpPr>
        <p:spPr/>
        <p:txBody>
          <a:bodyPr/>
          <a:lstStyle/>
          <a:p>
            <a:fld id="{06A3B5ED-B1C0-4FCF-B405-E8D0BFB4F1F6}" type="slidenum">
              <a:rPr lang="de-DE" smtClean="0"/>
              <a:pPr/>
              <a:t>4</a:t>
            </a:fld>
            <a:endParaRPr lang="de-DE"/>
          </a:p>
        </p:txBody>
      </p:sp>
    </p:spTree>
    <p:extLst>
      <p:ext uri="{BB962C8B-B14F-4D97-AF65-F5344CB8AC3E}">
        <p14:creationId xmlns:p14="http://schemas.microsoft.com/office/powerpoint/2010/main" val="388416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EE152-D0D1-BA62-E787-2033E81C7A95}"/>
              </a:ext>
            </a:extLst>
          </p:cNvPr>
          <p:cNvSpPr>
            <a:spLocks noGrp="1"/>
          </p:cNvSpPr>
          <p:nvPr>
            <p:ph type="title"/>
          </p:nvPr>
        </p:nvSpPr>
        <p:spPr/>
        <p:txBody>
          <a:bodyPr/>
          <a:lstStyle/>
          <a:p>
            <a:r>
              <a:rPr lang="en-GB"/>
              <a:t>What are the different project </a:t>
            </a:r>
            <a:br>
              <a:rPr lang="en-GB"/>
            </a:br>
            <a:r>
              <a:rPr lang="en-GB"/>
              <a:t>set-ups?</a:t>
            </a:r>
            <a:endParaRPr lang="de-DE"/>
          </a:p>
        </p:txBody>
      </p:sp>
      <p:sp>
        <p:nvSpPr>
          <p:cNvPr id="3" name="Content Placeholder 2">
            <a:extLst>
              <a:ext uri="{FF2B5EF4-FFF2-40B4-BE49-F238E27FC236}">
                <a16:creationId xmlns:a16="http://schemas.microsoft.com/office/drawing/2014/main" id="{AA043593-B6E9-899A-584F-B3B8E4330B16}"/>
              </a:ext>
            </a:extLst>
          </p:cNvPr>
          <p:cNvSpPr>
            <a:spLocks noGrp="1"/>
          </p:cNvSpPr>
          <p:nvPr>
            <p:ph sz="half" idx="1"/>
          </p:nvPr>
        </p:nvSpPr>
        <p:spPr/>
        <p:txBody>
          <a:bodyPr vert="horz" lIns="0" tIns="0" rIns="0" bIns="0" rtlCol="0" anchor="t">
            <a:noAutofit/>
          </a:bodyPr>
          <a:lstStyle/>
          <a:p>
            <a:pPr marL="0" indent="0">
              <a:spcBef>
                <a:spcPts val="300"/>
              </a:spcBef>
              <a:spcAft>
                <a:spcPts val="300"/>
              </a:spcAft>
              <a:buNone/>
            </a:pPr>
            <a:r>
              <a:rPr lang="de-DE" sz="1600"/>
              <a:t>Three project set-ups are available:</a:t>
            </a:r>
          </a:p>
          <a:p>
            <a:pPr marL="179070" lvl="1">
              <a:spcBef>
                <a:spcPts val="300"/>
              </a:spcBef>
              <a:spcAft>
                <a:spcPts val="300"/>
              </a:spcAft>
            </a:pPr>
            <a:r>
              <a:rPr lang="en-GB" sz="1600">
                <a:latin typeface="Source Sans Pro"/>
                <a:ea typeface="Source Sans Pro"/>
              </a:rPr>
              <a:t>Standard development projects: </a:t>
            </a:r>
            <a:r>
              <a:rPr lang="en-GB" sz="1600">
                <a:latin typeface="Source Sans Pro"/>
                <a:ea typeface="Source Sans Pro"/>
                <a:cs typeface="+mn-lt"/>
              </a:rPr>
              <a:t>Free Funds and LCDF, representing majority of CBM supported projects. </a:t>
            </a:r>
            <a:r>
              <a:rPr lang="en-GB" sz="1600">
                <a:latin typeface="Source Sans Pro"/>
              </a:rPr>
              <a:t>LCDF Humanitarian and Transitional Development Aid or Nexus Projects following CBM and Donor requirements should not be created with the Sudden Onset set-up but instead should be created with Standard development projects set-up.</a:t>
            </a:r>
            <a:endParaRPr lang="en-GB" sz="1600">
              <a:latin typeface="Source Sans Pro"/>
              <a:ea typeface="Source Sans Pro"/>
            </a:endParaRPr>
          </a:p>
          <a:p>
            <a:pPr marL="179070" lvl="1">
              <a:spcBef>
                <a:spcPts val="300"/>
              </a:spcBef>
              <a:spcAft>
                <a:spcPts val="300"/>
              </a:spcAft>
            </a:pPr>
            <a:r>
              <a:rPr lang="en-GB" sz="1600">
                <a:latin typeface="Source Sans Pro"/>
                <a:ea typeface="Source Sans Pro"/>
              </a:rPr>
              <a:t>Sudden onset projects: </a:t>
            </a:r>
            <a:r>
              <a:rPr lang="en-GB" sz="1600">
                <a:latin typeface="Source Sans Pro"/>
                <a:ea typeface="Source Sans Pro"/>
                <a:cs typeface="+mn-lt"/>
              </a:rPr>
              <a:t>Humanitarian emergency projects requiring flexibility and efficiency. </a:t>
            </a:r>
            <a:r>
              <a:rPr lang="en-GB" sz="1600">
                <a:latin typeface="Source Sans Pro"/>
              </a:rPr>
              <a:t>Sudden Onset disasters/Acute Humanitarian Crises as outlined in QPRG for Humanitarian Aid.</a:t>
            </a:r>
            <a:endParaRPr lang="en-GB" sz="1600">
              <a:latin typeface="Source Sans Pro" panose="020B0503030403020204" pitchFamily="34" charset="0"/>
              <a:ea typeface="Source Sans Pro" panose="020B0503030403020204" pitchFamily="34" charset="0"/>
              <a:cs typeface="+mn-lt"/>
            </a:endParaRPr>
          </a:p>
          <a:p>
            <a:pPr marL="179070" lvl="1">
              <a:spcBef>
                <a:spcPts val="300"/>
              </a:spcBef>
              <a:spcAft>
                <a:spcPts val="300"/>
              </a:spcAft>
            </a:pPr>
            <a:r>
              <a:rPr lang="en-GB" sz="1600">
                <a:latin typeface="Source Sans Pro"/>
                <a:ea typeface="Source Sans Pro"/>
              </a:rPr>
              <a:t>Own implementation: </a:t>
            </a:r>
            <a:r>
              <a:rPr lang="en-GB" sz="1600">
                <a:latin typeface="Source Sans Pro"/>
                <a:ea typeface="Source Sans Pro"/>
                <a:cs typeface="+mn-lt"/>
              </a:rPr>
              <a:t>No partner, project is directly implemented by a CBM entity i.e. CO, RHO, Initiative. Guidance is provided in the own implementation Guidance note.</a:t>
            </a:r>
          </a:p>
          <a:p>
            <a:endParaRPr lang="en-GB" sz="1600">
              <a:highlight>
                <a:srgbClr val="FCFCFC"/>
              </a:highlight>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CF24A0C1-ABE7-A3EF-651F-08021C7AA0D1}"/>
              </a:ext>
            </a:extLst>
          </p:cNvPr>
          <p:cNvSpPr>
            <a:spLocks noGrp="1"/>
          </p:cNvSpPr>
          <p:nvPr>
            <p:ph type="sldNum" sz="quarter" idx="4"/>
          </p:nvPr>
        </p:nvSpPr>
        <p:spPr/>
        <p:txBody>
          <a:bodyPr/>
          <a:lstStyle/>
          <a:p>
            <a:fld id="{06A3B5ED-B1C0-4FCF-B405-E8D0BFB4F1F6}" type="slidenum">
              <a:rPr lang="de-DE" smtClean="0"/>
              <a:pPr/>
              <a:t>5</a:t>
            </a:fld>
            <a:endParaRPr lang="de-DE"/>
          </a:p>
        </p:txBody>
      </p:sp>
    </p:spTree>
    <p:extLst>
      <p:ext uri="{BB962C8B-B14F-4D97-AF65-F5344CB8AC3E}">
        <p14:creationId xmlns:p14="http://schemas.microsoft.com/office/powerpoint/2010/main" val="274232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1837-674A-0735-F4CA-C27F8F1600F8}"/>
              </a:ext>
            </a:extLst>
          </p:cNvPr>
          <p:cNvSpPr>
            <a:spLocks noGrp="1"/>
          </p:cNvSpPr>
          <p:nvPr>
            <p:ph type="title"/>
          </p:nvPr>
        </p:nvSpPr>
        <p:spPr/>
        <p:txBody>
          <a:bodyPr/>
          <a:lstStyle/>
          <a:p>
            <a:r>
              <a:rPr lang="en-GB"/>
              <a:t>What is different between </a:t>
            </a:r>
            <a:br>
              <a:rPr lang="en-GB"/>
            </a:br>
            <a:r>
              <a:rPr lang="en-GB"/>
              <a:t>project set-ups?</a:t>
            </a:r>
            <a:endParaRPr lang="de-DE"/>
          </a:p>
        </p:txBody>
      </p:sp>
      <p:sp>
        <p:nvSpPr>
          <p:cNvPr id="3" name="Content Placeholder 2">
            <a:extLst>
              <a:ext uri="{FF2B5EF4-FFF2-40B4-BE49-F238E27FC236}">
                <a16:creationId xmlns:a16="http://schemas.microsoft.com/office/drawing/2014/main" id="{AC67B6EF-0BC7-D7E6-C256-324B190EA6FC}"/>
              </a:ext>
            </a:extLst>
          </p:cNvPr>
          <p:cNvSpPr>
            <a:spLocks noGrp="1"/>
          </p:cNvSpPr>
          <p:nvPr>
            <p:ph sz="half" idx="1"/>
          </p:nvPr>
        </p:nvSpPr>
        <p:spPr>
          <a:xfrm>
            <a:off x="793488" y="1521479"/>
            <a:ext cx="8026581" cy="4023186"/>
          </a:xfrm>
        </p:spPr>
        <p:txBody>
          <a:bodyPr vert="horz" lIns="0" tIns="0" rIns="0" bIns="0" rtlCol="0" anchor="t">
            <a:noAutofit/>
          </a:bodyPr>
          <a:lstStyle/>
          <a:p>
            <a:pPr marL="0" indent="0">
              <a:buNone/>
            </a:pPr>
            <a:r>
              <a:rPr lang="en-GB" sz="1600">
                <a:latin typeface="Source Sans Pro"/>
                <a:ea typeface="Source Sans Pro"/>
              </a:rPr>
              <a:t>The project cycles support the different project set-ups.</a:t>
            </a:r>
            <a:r>
              <a:rPr lang="en-GB" sz="1600">
                <a:highlight>
                  <a:srgbClr val="FCFCFC"/>
                </a:highlight>
                <a:latin typeface="Source Sans Pro"/>
                <a:ea typeface="Source Sans Pro"/>
              </a:rPr>
              <a:t> They all have the same phases but some of the information required is different to cater for needs. For example;</a:t>
            </a:r>
            <a:endParaRPr lang="en-GB" sz="1600">
              <a:highlight>
                <a:srgbClr val="FCFCFC"/>
              </a:highlight>
              <a:latin typeface="Source Sans Pro" panose="020B0503030403020204" pitchFamily="34" charset="0"/>
              <a:ea typeface="Source Sans Pro" panose="020B0503030403020204" pitchFamily="34" charset="0"/>
            </a:endParaRPr>
          </a:p>
          <a:p>
            <a:pPr marL="285750" indent="-285750"/>
            <a:r>
              <a:rPr lang="en-GB" sz="1600" b="1">
                <a:latin typeface="Source Sans Pro" panose="020B0503030403020204" pitchFamily="34" charset="0"/>
                <a:ea typeface="Source Sans Pro" panose="020B0503030403020204" pitchFamily="34" charset="0"/>
                <a:cs typeface="Calibri"/>
              </a:rPr>
              <a:t>Sudden Onset cycle </a:t>
            </a:r>
            <a:r>
              <a:rPr lang="en-GB" sz="1600">
                <a:latin typeface="Source Sans Pro" panose="020B0503030403020204" pitchFamily="34" charset="0"/>
                <a:ea typeface="Source Sans Pro" panose="020B0503030403020204" pitchFamily="34" charset="0"/>
                <a:cs typeface="Calibri"/>
              </a:rPr>
              <a:t>allow for more flexibility in the order of steps, or skipping steps that are not applicable.</a:t>
            </a:r>
            <a:r>
              <a:rPr lang="en-GB" sz="1600">
                <a:latin typeface="Source Sans Pro"/>
              </a:rPr>
              <a:t> For example:</a:t>
            </a:r>
          </a:p>
          <a:p>
            <a:pPr lvl="1">
              <a:buFont typeface="Courier New" panose="02070309020205020404" pitchFamily="49" charset="0"/>
              <a:buChar char="o"/>
            </a:pPr>
            <a:r>
              <a:rPr lang="en-GB" sz="1600">
                <a:latin typeface="Source Sans Pro"/>
              </a:rPr>
              <a:t>The implementation and monitoring phase has reduced number of  steps to allow for needed high degree of flexibility and efficiency.</a:t>
            </a:r>
            <a:endParaRPr lang="en-GB" sz="1600">
              <a:latin typeface="Source Sans Pro"/>
              <a:ea typeface="Source Sans Pro"/>
            </a:endParaRPr>
          </a:p>
          <a:p>
            <a:pPr lvl="1">
              <a:buFont typeface="Courier New" panose="02070309020205020404" pitchFamily="49" charset="0"/>
              <a:buChar char="o"/>
            </a:pPr>
            <a:r>
              <a:rPr lang="en-GB" sz="1600">
                <a:latin typeface="Source Sans Pro"/>
              </a:rPr>
              <a:t>Due to extensively varying Sudden Onset Projects implementation periods and reporting frequencies, the project cycle tasks status can be set as "Not applicable" where needed or more tasks can always be added via Tasks tab (new button).</a:t>
            </a:r>
            <a:endParaRPr lang="en-GB" sz="1600">
              <a:latin typeface="Source Sans Pro" panose="020B0503030403020204" pitchFamily="34" charset="0"/>
              <a:ea typeface="Source Sans Pro" panose="020B0503030403020204" pitchFamily="34" charset="0"/>
              <a:cs typeface="Calibri"/>
            </a:endParaRPr>
          </a:p>
          <a:p>
            <a:pPr marL="285750" indent="-285750"/>
            <a:r>
              <a:rPr lang="en-GB" sz="1600" b="1">
                <a:latin typeface="Source Sans Pro"/>
                <a:ea typeface="Source Sans Pro"/>
                <a:cs typeface="Calibri"/>
              </a:rPr>
              <a:t>Own Implementation cycle</a:t>
            </a:r>
            <a:r>
              <a:rPr lang="en-GB" sz="1600">
                <a:latin typeface="Source Sans Pro"/>
                <a:ea typeface="Source Sans Pro"/>
                <a:cs typeface="Calibri"/>
              </a:rPr>
              <a:t> reflects the requirements for such projects. For example:</a:t>
            </a:r>
          </a:p>
          <a:p>
            <a:pPr lvl="1">
              <a:buFont typeface="Courier New" panose="02070309020205020404" pitchFamily="49" charset="0"/>
              <a:buChar char="o"/>
            </a:pPr>
            <a:r>
              <a:rPr lang="en-GB" sz="1600">
                <a:latin typeface="Source Sans Pro" panose="020B0503030403020204" pitchFamily="34" charset="0"/>
                <a:ea typeface="Source Sans Pro" panose="020B0503030403020204" pitchFamily="34" charset="0"/>
                <a:cs typeface="Calibri"/>
              </a:rPr>
              <a:t>Does not require contracting or allocation as there is no partner involved who will receive funds. </a:t>
            </a:r>
          </a:p>
          <a:p>
            <a:pPr lvl="1">
              <a:buFont typeface="Courier New" panose="02070309020205020404" pitchFamily="49" charset="0"/>
              <a:buChar char="o"/>
            </a:pPr>
            <a:r>
              <a:rPr lang="en-GB" sz="1600">
                <a:latin typeface="Source Sans Pro"/>
                <a:ea typeface="Source Sans Pro"/>
              </a:rPr>
              <a:t>Financial monitoring and reporting steps are not included in the implementation and monitoring phase, as this will be done in Business Central; the one financial step to be completed in the phase only acts as a confirmation that the required financial obligations have been fulfilled.</a:t>
            </a:r>
          </a:p>
          <a:p>
            <a:pPr lvl="1">
              <a:buFont typeface="Courier New" panose="02070309020205020404" pitchFamily="49" charset="0"/>
              <a:buChar char="o"/>
            </a:pPr>
            <a:endParaRPr lang="de-DE"/>
          </a:p>
        </p:txBody>
      </p:sp>
      <p:sp>
        <p:nvSpPr>
          <p:cNvPr id="4" name="Slide Number Placeholder 3">
            <a:extLst>
              <a:ext uri="{FF2B5EF4-FFF2-40B4-BE49-F238E27FC236}">
                <a16:creationId xmlns:a16="http://schemas.microsoft.com/office/drawing/2014/main" id="{63B63FBA-5B84-6EE8-C8BE-3A98AAD3CF45}"/>
              </a:ext>
            </a:extLst>
          </p:cNvPr>
          <p:cNvSpPr>
            <a:spLocks noGrp="1"/>
          </p:cNvSpPr>
          <p:nvPr>
            <p:ph type="sldNum" sz="quarter" idx="4"/>
          </p:nvPr>
        </p:nvSpPr>
        <p:spPr/>
        <p:txBody>
          <a:bodyPr/>
          <a:lstStyle/>
          <a:p>
            <a:fld id="{06A3B5ED-B1C0-4FCF-B405-E8D0BFB4F1F6}" type="slidenum">
              <a:rPr lang="de-DE" smtClean="0"/>
              <a:pPr/>
              <a:t>6</a:t>
            </a:fld>
            <a:endParaRPr lang="de-DE"/>
          </a:p>
        </p:txBody>
      </p:sp>
    </p:spTree>
    <p:extLst>
      <p:ext uri="{BB962C8B-B14F-4D97-AF65-F5344CB8AC3E}">
        <p14:creationId xmlns:p14="http://schemas.microsoft.com/office/powerpoint/2010/main" val="321567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E56-41B0-67DB-DF01-20CE5BF16F15}"/>
              </a:ext>
            </a:extLst>
          </p:cNvPr>
          <p:cNvSpPr>
            <a:spLocks noGrp="1"/>
          </p:cNvSpPr>
          <p:nvPr>
            <p:ph type="title"/>
          </p:nvPr>
        </p:nvSpPr>
        <p:spPr/>
        <p:txBody>
          <a:bodyPr/>
          <a:lstStyle/>
          <a:p>
            <a:r>
              <a:rPr lang="en-GB"/>
              <a:t>What are the key considerations </a:t>
            </a:r>
            <a:br>
              <a:rPr lang="en-GB"/>
            </a:br>
            <a:r>
              <a:rPr lang="en-GB"/>
              <a:t>for the project entity? (1)</a:t>
            </a:r>
            <a:endParaRPr lang="de-DE"/>
          </a:p>
        </p:txBody>
      </p:sp>
      <p:sp>
        <p:nvSpPr>
          <p:cNvPr id="3" name="Content Placeholder 2">
            <a:extLst>
              <a:ext uri="{FF2B5EF4-FFF2-40B4-BE49-F238E27FC236}">
                <a16:creationId xmlns:a16="http://schemas.microsoft.com/office/drawing/2014/main" id="{EC4151B3-29DB-5A00-F7AC-44A0B9BF1995}"/>
              </a:ext>
            </a:extLst>
          </p:cNvPr>
          <p:cNvSpPr>
            <a:spLocks noGrp="1"/>
          </p:cNvSpPr>
          <p:nvPr>
            <p:ph sz="half" idx="1"/>
          </p:nvPr>
        </p:nvSpPr>
        <p:spPr/>
        <p:txBody>
          <a:bodyPr/>
          <a:lstStyle/>
          <a:p>
            <a:r>
              <a:rPr lang="en-GB" sz="1600">
                <a:solidFill>
                  <a:srgbClr val="000000"/>
                </a:solidFill>
                <a:latin typeface="Source Sans Pro"/>
                <a:ea typeface="Source Sans Pro" panose="020B0503030403020204" pitchFamily="34" charset="0"/>
                <a:cs typeface="Open Sans Light"/>
              </a:rPr>
              <a:t>A project starts with the approval of the project idea</a:t>
            </a:r>
          </a:p>
          <a:p>
            <a:r>
              <a:rPr lang="en-GB" sz="1600">
                <a:latin typeface="Source Sans Pro"/>
                <a:ea typeface="Source Sans Pro" panose="020B0503030403020204" pitchFamily="34" charset="0"/>
                <a:cs typeface="Open Sans Light"/>
              </a:rPr>
              <a:t>A project is only approved after the Final Programmatic approval task in the project cycle has been completed</a:t>
            </a:r>
          </a:p>
          <a:p>
            <a:r>
              <a:rPr lang="en-GB" sz="1600">
                <a:solidFill>
                  <a:srgbClr val="000000"/>
                </a:solidFill>
                <a:latin typeface="Source Sans Pro"/>
                <a:ea typeface="Source Sans Pro" panose="020B0503030403020204" pitchFamily="34" charset="0"/>
                <a:cs typeface="Open Sans Light"/>
              </a:rPr>
              <a:t>The Project cycle is automatically set up based on the selected option in the idea form. The cycle cannot be changed after the project page is created.</a:t>
            </a:r>
            <a:endParaRPr lang="en-GB" sz="160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a:p>
            <a:r>
              <a:rPr lang="en-US" sz="1600"/>
              <a:t>Project pages can also be created by an admin or key user with permissions. </a:t>
            </a:r>
          </a:p>
          <a:p>
            <a:r>
              <a:rPr lang="en-US" sz="1600"/>
              <a:t>When an admin or key user creates a project, always enter your own name first as the responsible person. Changes can be made at a later stage.</a:t>
            </a:r>
          </a:p>
          <a:p>
            <a:r>
              <a:rPr lang="en-GB" sz="1600">
                <a:latin typeface="Source Sans Pro" panose="020B0503030403020204" pitchFamily="34" charset="0"/>
                <a:ea typeface="Source Sans Pro" panose="020B0503030403020204" pitchFamily="34" charset="0"/>
              </a:rPr>
              <a:t>Project cycle structure CBM's project management and help align all involved 3WW stakeholders. </a:t>
            </a:r>
          </a:p>
          <a:p>
            <a:endParaRPr lang="en-GB" sz="1600">
              <a:latin typeface="Source Sans Pro" panose="020B0503030403020204" pitchFamily="34" charset="0"/>
              <a:ea typeface="Source Sans Pro" panose="020B0503030403020204" pitchFamily="34" charset="0"/>
            </a:endParaRPr>
          </a:p>
          <a:p>
            <a:endParaRPr lang="en-US"/>
          </a:p>
          <a:p>
            <a:endParaRPr lang="de-DE"/>
          </a:p>
        </p:txBody>
      </p:sp>
      <p:sp>
        <p:nvSpPr>
          <p:cNvPr id="4" name="Slide Number Placeholder 3">
            <a:extLst>
              <a:ext uri="{FF2B5EF4-FFF2-40B4-BE49-F238E27FC236}">
                <a16:creationId xmlns:a16="http://schemas.microsoft.com/office/drawing/2014/main" id="{F4C77BC7-FA23-B78B-9E5B-0F89EE21A38B}"/>
              </a:ext>
            </a:extLst>
          </p:cNvPr>
          <p:cNvSpPr>
            <a:spLocks noGrp="1"/>
          </p:cNvSpPr>
          <p:nvPr>
            <p:ph type="sldNum" sz="quarter" idx="4"/>
          </p:nvPr>
        </p:nvSpPr>
        <p:spPr/>
        <p:txBody>
          <a:bodyPr/>
          <a:lstStyle/>
          <a:p>
            <a:fld id="{06A3B5ED-B1C0-4FCF-B405-E8D0BFB4F1F6}" type="slidenum">
              <a:rPr lang="de-DE" smtClean="0"/>
              <a:pPr/>
              <a:t>7</a:t>
            </a:fld>
            <a:endParaRPr lang="de-DE"/>
          </a:p>
        </p:txBody>
      </p:sp>
    </p:spTree>
    <p:extLst>
      <p:ext uri="{BB962C8B-B14F-4D97-AF65-F5344CB8AC3E}">
        <p14:creationId xmlns:p14="http://schemas.microsoft.com/office/powerpoint/2010/main" val="168042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E06D-CBDD-942F-4C17-B65979E9B7FB}"/>
              </a:ext>
            </a:extLst>
          </p:cNvPr>
          <p:cNvSpPr>
            <a:spLocks noGrp="1"/>
          </p:cNvSpPr>
          <p:nvPr>
            <p:ph type="title"/>
          </p:nvPr>
        </p:nvSpPr>
        <p:spPr/>
        <p:txBody>
          <a:bodyPr/>
          <a:lstStyle/>
          <a:p>
            <a:r>
              <a:rPr lang="en-GB"/>
              <a:t>What are the key considerations </a:t>
            </a:r>
            <a:br>
              <a:rPr lang="en-GB"/>
            </a:br>
            <a:r>
              <a:rPr lang="en-GB"/>
              <a:t>for the project entity? (2)</a:t>
            </a:r>
            <a:endParaRPr lang="de-DE"/>
          </a:p>
        </p:txBody>
      </p:sp>
      <p:sp>
        <p:nvSpPr>
          <p:cNvPr id="3" name="Content Placeholder 2">
            <a:extLst>
              <a:ext uri="{FF2B5EF4-FFF2-40B4-BE49-F238E27FC236}">
                <a16:creationId xmlns:a16="http://schemas.microsoft.com/office/drawing/2014/main" id="{60E3FC9A-716C-36A1-24D0-4B4CA2B06DAB}"/>
              </a:ext>
            </a:extLst>
          </p:cNvPr>
          <p:cNvSpPr>
            <a:spLocks noGrp="1"/>
          </p:cNvSpPr>
          <p:nvPr>
            <p:ph sz="half" idx="1"/>
          </p:nvPr>
        </p:nvSpPr>
        <p:spPr/>
        <p:txBody>
          <a:bodyPr vert="horz" lIns="0" tIns="0" rIns="0" bIns="0" rtlCol="0" anchor="t">
            <a:noAutofit/>
          </a:bodyPr>
          <a:lstStyle/>
          <a:p>
            <a:r>
              <a:rPr lang="en-GB" sz="1800">
                <a:latin typeface="Source Sans Pro"/>
              </a:rPr>
              <a:t>Additionally required steps (tasks) can be added via the Tasks tab of the project and pushed to the Project Cycle.</a:t>
            </a:r>
          </a:p>
          <a:p>
            <a:r>
              <a:rPr lang="en-GB" sz="1800">
                <a:latin typeface="Source Sans Pro"/>
              </a:rPr>
              <a:t>The Implementation and monitoring phase is the only </a:t>
            </a:r>
            <a:r>
              <a:rPr lang="en-GB">
                <a:latin typeface="Source Sans Pro"/>
              </a:rPr>
              <a:t>phase</a:t>
            </a:r>
            <a:r>
              <a:rPr lang="en-GB" sz="1800">
                <a:latin typeface="Source Sans Pro"/>
              </a:rPr>
              <a:t> that will be repeated annually as the tasks occur either on a quarterly, bi-annual or annual basis.</a:t>
            </a:r>
            <a:endParaRPr lang="en-GB" sz="1800">
              <a:latin typeface="Source Sans Pro"/>
              <a:ea typeface="Source Sans Pro"/>
            </a:endParaRPr>
          </a:p>
          <a:p>
            <a:r>
              <a:rPr lang="en-GB" sz="1800">
                <a:latin typeface="Source Sans Pro"/>
              </a:rPr>
              <a:t>Reviews can be contextually added to any step if needed, by the responsible members (“Add review” function is available). </a:t>
            </a:r>
          </a:p>
          <a:p>
            <a:r>
              <a:rPr lang="en-US" sz="1800"/>
              <a:t>Exemptions to fulfil all steps are permissible for LCDF projects where applicable. T</a:t>
            </a:r>
            <a:r>
              <a:rPr lang="en-US"/>
              <a:t>he task </a:t>
            </a:r>
            <a:r>
              <a:rPr lang="en-US" sz="1800"/>
              <a:t>status can be entered as "Not Applicable" if not required by the donor. </a:t>
            </a:r>
            <a:endParaRPr lang="en-GB" sz="1800"/>
          </a:p>
          <a:p>
            <a:endParaRPr lang="de-DE"/>
          </a:p>
        </p:txBody>
      </p:sp>
      <p:sp>
        <p:nvSpPr>
          <p:cNvPr id="4" name="Slide Number Placeholder 3">
            <a:extLst>
              <a:ext uri="{FF2B5EF4-FFF2-40B4-BE49-F238E27FC236}">
                <a16:creationId xmlns:a16="http://schemas.microsoft.com/office/drawing/2014/main" id="{C866CC9F-071E-9A51-6F24-47A303D89C2C}"/>
              </a:ext>
            </a:extLst>
          </p:cNvPr>
          <p:cNvSpPr>
            <a:spLocks noGrp="1"/>
          </p:cNvSpPr>
          <p:nvPr>
            <p:ph type="sldNum" sz="quarter" idx="4"/>
          </p:nvPr>
        </p:nvSpPr>
        <p:spPr/>
        <p:txBody>
          <a:bodyPr/>
          <a:lstStyle/>
          <a:p>
            <a:fld id="{06A3B5ED-B1C0-4FCF-B405-E8D0BFB4F1F6}" type="slidenum">
              <a:rPr lang="de-DE" smtClean="0"/>
              <a:pPr/>
              <a:t>8</a:t>
            </a:fld>
            <a:endParaRPr lang="de-DE"/>
          </a:p>
        </p:txBody>
      </p:sp>
    </p:spTree>
    <p:extLst>
      <p:ext uri="{BB962C8B-B14F-4D97-AF65-F5344CB8AC3E}">
        <p14:creationId xmlns:p14="http://schemas.microsoft.com/office/powerpoint/2010/main" val="13983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C59E-346A-6EDC-8686-BFC05A56EA6C}"/>
              </a:ext>
            </a:extLst>
          </p:cNvPr>
          <p:cNvSpPr>
            <a:spLocks noGrp="1"/>
          </p:cNvSpPr>
          <p:nvPr>
            <p:ph type="title"/>
          </p:nvPr>
        </p:nvSpPr>
        <p:spPr/>
        <p:txBody>
          <a:bodyPr/>
          <a:lstStyle/>
          <a:p>
            <a:r>
              <a:rPr lang="en-GB"/>
              <a:t>Is the project status box </a:t>
            </a:r>
            <a:br>
              <a:rPr lang="en-GB"/>
            </a:br>
            <a:r>
              <a:rPr lang="en-GB"/>
              <a:t>automatically updated?</a:t>
            </a:r>
            <a:endParaRPr lang="de-DE"/>
          </a:p>
        </p:txBody>
      </p:sp>
      <p:sp>
        <p:nvSpPr>
          <p:cNvPr id="3" name="Content Placeholder 2">
            <a:extLst>
              <a:ext uri="{FF2B5EF4-FFF2-40B4-BE49-F238E27FC236}">
                <a16:creationId xmlns:a16="http://schemas.microsoft.com/office/drawing/2014/main" id="{58FCCED1-A405-53F2-BB40-E5AADBA39EDE}"/>
              </a:ext>
            </a:extLst>
          </p:cNvPr>
          <p:cNvSpPr>
            <a:spLocks noGrp="1"/>
          </p:cNvSpPr>
          <p:nvPr>
            <p:ph sz="half" idx="1"/>
          </p:nvPr>
        </p:nvSpPr>
        <p:spPr>
          <a:xfrm>
            <a:off x="793490" y="1686176"/>
            <a:ext cx="3257218" cy="3901750"/>
          </a:xfrm>
        </p:spPr>
        <p:txBody>
          <a:bodyPr vert="horz" lIns="0" tIns="0" rIns="0" bIns="0" rtlCol="0" anchor="t">
            <a:noAutofit/>
          </a:bodyPr>
          <a:lstStyle/>
          <a:p>
            <a:r>
              <a:rPr lang="en-GB" sz="1600">
                <a:latin typeface="Source Sans Pro"/>
                <a:ea typeface="Source Sans Pro"/>
              </a:rPr>
              <a:t>The project status box in the overview tab of the project needs to be updated manually. </a:t>
            </a:r>
            <a:endParaRPr lang="en-GB" sz="1600"/>
          </a:p>
          <a:p>
            <a:pPr>
              <a:lnSpc>
                <a:spcPct val="100000"/>
              </a:lnSpc>
              <a:spcBef>
                <a:spcPts val="450"/>
              </a:spcBef>
              <a:spcAft>
                <a:spcPts val="300"/>
              </a:spcAft>
            </a:pPr>
            <a:r>
              <a:rPr lang="en-GB" sz="1600">
                <a:solidFill>
                  <a:srgbClr val="000000"/>
                </a:solidFill>
                <a:latin typeface="Source Sans Pro"/>
                <a:ea typeface="Source Sans Pro"/>
                <a:cs typeface="Open Sans Light"/>
              </a:rPr>
              <a:t>The ‘Status history’ sub-tab tracks changes to key fields over time</a:t>
            </a:r>
          </a:p>
          <a:p>
            <a:pPr>
              <a:lnSpc>
                <a:spcPct val="100000"/>
              </a:lnSpc>
              <a:spcBef>
                <a:spcPts val="450"/>
              </a:spcBef>
              <a:spcAft>
                <a:spcPts val="450"/>
              </a:spcAft>
            </a:pPr>
            <a:r>
              <a:rPr lang="en-GB" sz="1600">
                <a:solidFill>
                  <a:srgbClr val="000000"/>
                </a:solidFill>
                <a:latin typeface="Source Sans Pro"/>
                <a:ea typeface="Source Sans Pro"/>
                <a:cs typeface="Open Sans Light"/>
              </a:rPr>
              <a:t>The ‘Overall project status’ rating entered on the Project rolls-up to the ‘Projects in this Programme’ box on any associated Programmes.</a:t>
            </a:r>
          </a:p>
          <a:p>
            <a:pPr>
              <a:lnSpc>
                <a:spcPct val="100000"/>
              </a:lnSpc>
              <a:spcBef>
                <a:spcPts val="450"/>
              </a:spcBef>
              <a:spcAft>
                <a:spcPts val="450"/>
              </a:spcAft>
            </a:pPr>
            <a:r>
              <a:rPr lang="en-GB" sz="1600">
                <a:solidFill>
                  <a:srgbClr val="000000"/>
                </a:solidFill>
                <a:latin typeface="Source Sans Pro"/>
                <a:ea typeface="Source Sans Pro"/>
                <a:cs typeface="Open Sans Light"/>
              </a:rPr>
              <a:t>Guidance (Guidance portfolio management and rolling budget) can be found in the resource library folder 02 Projects and Programmes &gt; sub-folder 20 Implementation and Monitoring</a:t>
            </a:r>
            <a:endParaRPr lang="de-DE">
              <a:ea typeface="Source Sans Pro"/>
            </a:endParaRPr>
          </a:p>
        </p:txBody>
      </p:sp>
      <p:sp>
        <p:nvSpPr>
          <p:cNvPr id="4" name="Slide Number Placeholder 3">
            <a:extLst>
              <a:ext uri="{FF2B5EF4-FFF2-40B4-BE49-F238E27FC236}">
                <a16:creationId xmlns:a16="http://schemas.microsoft.com/office/drawing/2014/main" id="{21EE80D4-0156-A2CD-34D7-C9628E337B69}"/>
              </a:ext>
            </a:extLst>
          </p:cNvPr>
          <p:cNvSpPr>
            <a:spLocks noGrp="1"/>
          </p:cNvSpPr>
          <p:nvPr>
            <p:ph type="sldNum" sz="quarter" idx="4"/>
          </p:nvPr>
        </p:nvSpPr>
        <p:spPr/>
        <p:txBody>
          <a:bodyPr/>
          <a:lstStyle/>
          <a:p>
            <a:fld id="{06A3B5ED-B1C0-4FCF-B405-E8D0BFB4F1F6}" type="slidenum">
              <a:rPr lang="de-DE" smtClean="0"/>
              <a:pPr/>
              <a:t>9</a:t>
            </a:fld>
            <a:endParaRPr lang="de-DE"/>
          </a:p>
        </p:txBody>
      </p:sp>
      <p:grpSp>
        <p:nvGrpSpPr>
          <p:cNvPr id="5" name="Group 4">
            <a:extLst>
              <a:ext uri="{FF2B5EF4-FFF2-40B4-BE49-F238E27FC236}">
                <a16:creationId xmlns:a16="http://schemas.microsoft.com/office/drawing/2014/main" id="{11CCD62D-58A7-B4F5-0C95-68BC58697956}"/>
              </a:ext>
            </a:extLst>
          </p:cNvPr>
          <p:cNvGrpSpPr/>
          <p:nvPr/>
        </p:nvGrpSpPr>
        <p:grpSpPr>
          <a:xfrm>
            <a:off x="4264995" y="1577353"/>
            <a:ext cx="4007977" cy="3977413"/>
            <a:chOff x="3905263" y="667858"/>
            <a:chExt cx="5087597" cy="4647823"/>
          </a:xfrm>
        </p:grpSpPr>
        <p:pic>
          <p:nvPicPr>
            <p:cNvPr id="6" name="Picture 5">
              <a:extLst>
                <a:ext uri="{FF2B5EF4-FFF2-40B4-BE49-F238E27FC236}">
                  <a16:creationId xmlns:a16="http://schemas.microsoft.com/office/drawing/2014/main" id="{6809DA3F-1C1D-3701-BCC7-057FD668C575}"/>
                </a:ext>
              </a:extLst>
            </p:cNvPr>
            <p:cNvPicPr>
              <a:picLocks noChangeAspect="1"/>
            </p:cNvPicPr>
            <p:nvPr/>
          </p:nvPicPr>
          <p:blipFill>
            <a:blip r:embed="rId2"/>
            <a:stretch>
              <a:fillRect/>
            </a:stretch>
          </p:blipFill>
          <p:spPr>
            <a:xfrm>
              <a:off x="4271392" y="667858"/>
              <a:ext cx="4721468" cy="4040261"/>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598D882D-F58C-E25B-738B-6054881BE88B}"/>
                </a:ext>
              </a:extLst>
            </p:cNvPr>
            <p:cNvPicPr>
              <a:picLocks noChangeAspect="1"/>
            </p:cNvPicPr>
            <p:nvPr/>
          </p:nvPicPr>
          <p:blipFill>
            <a:blip r:embed="rId3"/>
            <a:stretch>
              <a:fillRect/>
            </a:stretch>
          </p:blipFill>
          <p:spPr>
            <a:xfrm>
              <a:off x="3905263" y="3794219"/>
              <a:ext cx="3208082" cy="1521462"/>
            </a:xfrm>
            <a:prstGeom prst="rect">
              <a:avLst/>
            </a:prstGeom>
            <a:ln>
              <a:solidFill>
                <a:schemeClr val="bg1">
                  <a:lumMod val="65000"/>
                </a:schemeClr>
              </a:solidFill>
            </a:ln>
          </p:spPr>
        </p:pic>
      </p:grpSp>
    </p:spTree>
    <p:extLst>
      <p:ext uri="{BB962C8B-B14F-4D97-AF65-F5344CB8AC3E}">
        <p14:creationId xmlns:p14="http://schemas.microsoft.com/office/powerpoint/2010/main" val="3034245989"/>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3.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BC784-6430-4D4B-B14A-3B46686A1F95}">
  <ds:schemaRefs>
    <ds:schemaRef ds:uri="http://schemas.microsoft.com/sharepoint/v3/contenttype/forms"/>
  </ds:schemaRefs>
</ds:datastoreItem>
</file>

<file path=customXml/itemProps2.xml><?xml version="1.0" encoding="utf-8"?>
<ds:datastoreItem xmlns:ds="http://schemas.openxmlformats.org/officeDocument/2006/customXml" ds:itemID="{79AC9B7F-85F3-43A8-9890-DBA68AAD80E1}">
  <ds:schemaRefs>
    <ds:schemaRef ds:uri="http://purl.org/dc/terms/"/>
    <ds:schemaRef ds:uri="http://schemas.microsoft.com/office/2006/documentManagement/types"/>
    <ds:schemaRef ds:uri="http://purl.org/dc/dcmitype/"/>
    <ds:schemaRef ds:uri="be19b463-1fb9-40b6-86a9-0f8d09cb140b"/>
    <ds:schemaRef ds:uri="http://schemas.microsoft.com/office/infopath/2007/PartnerControls"/>
    <ds:schemaRef ds:uri="http://purl.org/dc/elements/1.1/"/>
    <ds:schemaRef ds:uri="http://www.w3.org/XML/1998/namespace"/>
    <ds:schemaRef ds:uri="http://schemas.openxmlformats.org/package/2006/metadata/core-properties"/>
    <ds:schemaRef ds:uri="9aaaab25-1617-4643-bf24-a85178f1e987"/>
    <ds:schemaRef ds:uri="http://schemas.microsoft.com/office/2006/metadata/properties"/>
  </ds:schemaRefs>
</ds:datastoreItem>
</file>

<file path=customXml/itemProps3.xml><?xml version="1.0" encoding="utf-8"?>
<ds:datastoreItem xmlns:ds="http://schemas.openxmlformats.org/officeDocument/2006/customXml" ds:itemID="{EDC6DE2A-45E1-4ACB-8DA4-C4F983F95DC3}"/>
</file>

<file path=docProps/app.xml><?xml version="1.0" encoding="utf-8"?>
<Properties xmlns="http://schemas.openxmlformats.org/officeDocument/2006/extended-properties" xmlns:vt="http://schemas.openxmlformats.org/officeDocument/2006/docPropsVTypes">
  <Template/>
  <TotalTime>0</TotalTime>
  <Words>2058</Words>
  <Application>Microsoft Office PowerPoint</Application>
  <PresentationFormat>On-screen Show (16:10)</PresentationFormat>
  <Paragraphs>177</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Open Sans Light</vt:lpstr>
      <vt:lpstr>Calibri</vt:lpstr>
      <vt:lpstr>Arial</vt:lpstr>
      <vt:lpstr>Source Sans Pro Semibold</vt:lpstr>
      <vt:lpstr>Source Serif Pro</vt:lpstr>
      <vt:lpstr>Courier New</vt:lpstr>
      <vt:lpstr>Source Sans Pro</vt:lpstr>
      <vt:lpstr>CBM-PPT-Theme</vt:lpstr>
      <vt:lpstr>Project entity topics</vt:lpstr>
      <vt:lpstr>PowerPoint Presentation</vt:lpstr>
      <vt:lpstr>What is the project entity?</vt:lpstr>
      <vt:lpstr>What are the different project implementation types?</vt:lpstr>
      <vt:lpstr>What are the different project  set-ups?</vt:lpstr>
      <vt:lpstr>What is different between  project set-ups?</vt:lpstr>
      <vt:lpstr>What are the key considerations  for the project entity? (1)</vt:lpstr>
      <vt:lpstr>What are the key considerations  for the project entity? (2)</vt:lpstr>
      <vt:lpstr>Is the project status box  automatically updated?</vt:lpstr>
      <vt:lpstr>What must I add under the  project task &amp; log tab?</vt:lpstr>
      <vt:lpstr>How does allocation of funds  work in ProMIS?</vt:lpstr>
      <vt:lpstr>How does the Finance tab  look like?</vt:lpstr>
      <vt:lpstr>What is the budget sub-tab?</vt:lpstr>
      <vt:lpstr>How to edit a budget  or forecast?</vt:lpstr>
      <vt:lpstr>What is the expenditure  sub-tab?</vt:lpstr>
      <vt:lpstr>How does the expenditure  sub-tab work?</vt:lpstr>
      <vt:lpstr>How to enter actuals in the Expenditure form?</vt:lpstr>
      <vt:lpstr>How to edit a published  expenditure entry?</vt:lpstr>
      <vt:lpstr>What is the transfers sub-tab?</vt:lpstr>
      <vt:lpstr>What is the transactions  sub-tab?</vt:lpstr>
      <vt:lpstr>How does the logframe tab look like?</vt:lpstr>
      <vt:lpstr>How to edit a logframe</vt:lpstr>
      <vt:lpstr>Edit logframe baseline and target values, enter breakdown values</vt:lpstr>
      <vt:lpstr>Publish logframe and access Indicator Tracker</vt:lpstr>
      <vt:lpstr>Report on Indicators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Project.pptx</dc:title>
  <dc:creator>Held, Heiko</dc:creator>
  <cp:lastModifiedBy>Kiel, Petra</cp:lastModifiedBy>
  <cp:revision>4</cp:revision>
  <dcterms:created xsi:type="dcterms:W3CDTF">2018-09-14T09:01:20Z</dcterms:created>
  <dcterms:modified xsi:type="dcterms:W3CDTF">2023-07-19T14:27:04Z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175;#Template|e455a847-a2e7-47bd-ab7f-f842932c6332</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j9a59d6cb21744ce847aafbb15db643d">
    <vt:lpwstr/>
  </property>
  <property fmtid="{D5CDD505-2E9C-101B-9397-08002B2CF9AE}" pid="15" name="CBM_Entities">
    <vt:lpwstr/>
  </property>
  <property fmtid="{D5CDD505-2E9C-101B-9397-08002B2CF9AE}" pid="16" name="CBM_Topics">
    <vt:lpwstr>43;#Brand|b275ab99-dce3-402a-b5b2-65130358836c</vt:lpwstr>
  </property>
  <property fmtid="{D5CDD505-2E9C-101B-9397-08002B2CF9AE}" pid="17" name="CBM_Location_Documents">
    <vt:lpwstr>30;#All Locations|4fa1d59d-61f9-4d9a-bb20-f6b472cd2ec7</vt:lpwstr>
  </property>
  <property fmtid="{D5CDD505-2E9C-101B-9397-08002B2CF9AE}" pid="18" name="CBM_Language_Documents">
    <vt:lpwstr>4;#EN|d53ed453-0c14-4b3c-afb7-23b362e96aa2</vt:lpwstr>
  </property>
  <property fmtid="{D5CDD505-2E9C-101B-9397-08002B2CF9AE}" pid="19" name="CBM_Entities_Documents">
    <vt:lpwstr>23;#Communication and Brandmanagement|f3f08750-5445-4ecd-912e-f50813cdfc10</vt:lpwstr>
  </property>
  <property fmtid="{D5CDD505-2E9C-101B-9397-08002B2CF9AE}" pid="20" name="CBM_DocumentTypes">
    <vt:lpwstr>42;#Template|6d1b4069-fe4e-4042-9eef-b9cf86913baa</vt:lpwstr>
  </property>
  <property fmtid="{D5CDD505-2E9C-101B-9397-08002B2CF9AE}" pid="21" name="_ExtendedDescription">
    <vt:lpwstr>&lt;div class="ExternalClassB7941741940D4F7E93416A9E13E73F25"&gt;&lt;div style="font-family&amp;#58;Calibri, Arial, Helvetica, sans-serif;font-size&amp;#58;11pt;color&amp;#58;rgb(0, 0, 0);"&gt;PowerPoint Master standard (16&amp;#58;10).&lt;br&gt;&lt;/div&gt;&lt;/div&gt;</vt:lpwstr>
  </property>
  <property fmtid="{D5CDD505-2E9C-101B-9397-08002B2CF9AE}" pid="22" name="MediaServiceImageTags">
    <vt:lpwstr/>
  </property>
  <property fmtid="{D5CDD505-2E9C-101B-9397-08002B2CF9AE}" pid="23" name="NGOOnlineKeywords">
    <vt:lpwstr>550;#Help Text|0cdce954-cb82-4e5f-9b86-f771a9b25906</vt:lpwstr>
  </property>
  <property fmtid="{D5CDD505-2E9C-101B-9397-08002B2CF9AE}" pid="24" name="NGOOnlineDocumentType">
    <vt:lpwstr>182;#Guidance Note|208e5617-45f1-466d-b1e9-fd356c7029b3</vt:lpwstr>
  </property>
  <property fmtid="{D5CDD505-2E9C-101B-9397-08002B2CF9AE}" pid="25" name="NGOOnlinePriorityGroup">
    <vt:lpwstr/>
  </property>
</Properties>
</file>